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cfglobal.org/en/word2013/smartart-graphics/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7086600" cy="609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I </a:t>
            </a:r>
            <a:r>
              <a:rPr lang="bg-BG" b="1" dirty="0"/>
              <a:t>етап: Проектиране - Изготвяне на план на сайта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Мисия: Създаване на сайт за България</a:t>
            </a:r>
          </a:p>
        </p:txBody>
      </p:sp>
    </p:spTree>
    <p:extLst>
      <p:ext uri="{BB962C8B-B14F-4D97-AF65-F5344CB8AC3E}">
        <p14:creationId xmlns:p14="http://schemas.microsoft.com/office/powerpoint/2010/main" val="193053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Да припомним етапите при създаване на сайт: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bg-BG" b="1" dirty="0"/>
              <a:t> етап – Проектиране </a:t>
            </a:r>
            <a:r>
              <a:rPr lang="bg-BG" dirty="0"/>
              <a:t>– избор на цел, определяне на аудиторията (посетителите), създаване на структура на сайта, избор на съдържание и подготовка на материалите, избор на дизайн</a:t>
            </a:r>
          </a:p>
          <a:p>
            <a:r>
              <a:rPr lang="en-US" b="1" dirty="0"/>
              <a:t>II</a:t>
            </a:r>
            <a:r>
              <a:rPr lang="bg-BG" b="1" dirty="0"/>
              <a:t> етап – Разработване </a:t>
            </a:r>
            <a:r>
              <a:rPr lang="bg-BG" dirty="0"/>
              <a:t>– избор на платформа, създаване на начална  и вътрешни страници, създаване на навигация (меню), тестване на сайта</a:t>
            </a:r>
          </a:p>
          <a:p>
            <a:r>
              <a:rPr lang="en-US" b="1" dirty="0"/>
              <a:t>III</a:t>
            </a:r>
            <a:r>
              <a:rPr lang="bg-BG" b="1" dirty="0"/>
              <a:t> етап – Публикуване </a:t>
            </a:r>
            <a:r>
              <a:rPr lang="bg-BG" dirty="0"/>
              <a:t>– избор на име на сайта (домейн) и хостинг</a:t>
            </a:r>
          </a:p>
          <a:p>
            <a:r>
              <a:rPr lang="en-US" b="1" dirty="0"/>
              <a:t>IV </a:t>
            </a:r>
            <a:r>
              <a:rPr lang="bg-BG" b="1" dirty="0"/>
              <a:t>етап – Популяризиране</a:t>
            </a:r>
          </a:p>
          <a:p>
            <a:r>
              <a:rPr lang="en-US" b="1" dirty="0"/>
              <a:t>V </a:t>
            </a:r>
            <a:r>
              <a:rPr lang="bg-BG" b="1" dirty="0"/>
              <a:t>етап – Поддръжка</a:t>
            </a:r>
          </a:p>
        </p:txBody>
      </p:sp>
    </p:spTree>
    <p:extLst>
      <p:ext uri="{BB962C8B-B14F-4D97-AF65-F5344CB8AC3E}">
        <p14:creationId xmlns:p14="http://schemas.microsoft.com/office/powerpoint/2010/main" val="314132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dirty="0"/>
              <a:t>I </a:t>
            </a:r>
            <a:r>
              <a:rPr lang="bg-BG" dirty="0"/>
              <a:t>етап: Проектиране на сайта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343400"/>
          </a:xfrm>
        </p:spPr>
        <p:txBody>
          <a:bodyPr>
            <a:normAutofit fontScale="92500"/>
          </a:bodyPr>
          <a:lstStyle/>
          <a:p>
            <a:r>
              <a:rPr lang="bg-BG" i="1" dirty="0"/>
              <a:t>Тема на сайта </a:t>
            </a:r>
            <a:r>
              <a:rPr lang="bg-BG" dirty="0"/>
              <a:t>– Създаване на сайт за България</a:t>
            </a:r>
          </a:p>
          <a:p>
            <a:r>
              <a:rPr lang="bg-BG" i="1" dirty="0"/>
              <a:t>Подтеми (вътрешни страници) на сайта </a:t>
            </a:r>
            <a:r>
              <a:rPr lang="bg-BG" dirty="0"/>
              <a:t>– географско положение, исторически забележителности, природни забележителности, бит и култура, за автора</a:t>
            </a:r>
          </a:p>
          <a:p>
            <a:r>
              <a:rPr lang="bg-BG" i="1" dirty="0"/>
              <a:t>Определяне целта на сайта </a:t>
            </a:r>
            <a:r>
              <a:rPr lang="bg-BG" dirty="0"/>
              <a:t>– информативна, рекламна</a:t>
            </a:r>
          </a:p>
          <a:p>
            <a:r>
              <a:rPr lang="bg-BG" i="1" dirty="0"/>
              <a:t>Определяне на аудиторията на сайта </a:t>
            </a:r>
            <a:r>
              <a:rPr lang="bg-BG" dirty="0"/>
              <a:t>– туристи, ученици</a:t>
            </a:r>
          </a:p>
          <a:p>
            <a:r>
              <a:rPr lang="bg-BG" i="1" dirty="0"/>
              <a:t>Създаване на структура (карта на сайта) </a:t>
            </a:r>
            <a:r>
              <a:rPr lang="bg-BG" dirty="0"/>
              <a:t>– използва се инструмента </a:t>
            </a:r>
            <a:r>
              <a:rPr lang="en-US" dirty="0"/>
              <a:t>SmartArt</a:t>
            </a:r>
            <a:r>
              <a:rPr lang="bg-BG" dirty="0"/>
              <a:t> в</a:t>
            </a:r>
            <a:r>
              <a:rPr lang="en-US" dirty="0"/>
              <a:t> Word</a:t>
            </a:r>
            <a:endParaRPr lang="bg-BG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bg-BG" u="sng" dirty="0"/>
              <a:t>Помощ за </a:t>
            </a:r>
            <a:r>
              <a:rPr lang="en-US" u="sng" dirty="0"/>
              <a:t>SmartArt</a:t>
            </a:r>
            <a:r>
              <a:rPr lang="bg-BG" u="sng" dirty="0"/>
              <a:t> в</a:t>
            </a:r>
            <a:r>
              <a:rPr lang="en-US" u="sng" dirty="0"/>
              <a:t> Word</a:t>
            </a:r>
            <a:r>
              <a:rPr lang="bg-BG" u="sng" dirty="0"/>
              <a:t>:</a:t>
            </a:r>
          </a:p>
          <a:p>
            <a:pPr marL="0" indent="0">
              <a:buNone/>
            </a:pPr>
            <a:r>
              <a:rPr lang="bg-BG" sz="2200" dirty="0"/>
              <a:t>      </a:t>
            </a:r>
            <a:r>
              <a:rPr lang="en-US" sz="2200" dirty="0">
                <a:hlinkClick r:id="rId2"/>
              </a:rPr>
              <a:t>https://edu.gcfglobal.org/en/word2013/smartart-graphics/1/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427037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291972" y="4572000"/>
            <a:ext cx="8560055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/>
              <a:t>Задание</a:t>
            </a:r>
            <a:endParaRPr lang="en-US" b="1" dirty="0"/>
          </a:p>
          <a:p>
            <a:r>
              <a:rPr lang="bg-BG" dirty="0"/>
              <a:t>Отворете текстовия файл</a:t>
            </a:r>
            <a:r>
              <a:rPr lang="en-US" dirty="0"/>
              <a:t>  </a:t>
            </a:r>
            <a:r>
              <a:rPr lang="en-US" b="1" dirty="0"/>
              <a:t>Website</a:t>
            </a:r>
            <a:r>
              <a:rPr lang="bg-BG" b="1" dirty="0"/>
              <a:t>.</a:t>
            </a:r>
            <a:r>
              <a:rPr lang="en-US" b="1" dirty="0"/>
              <a:t>docx</a:t>
            </a:r>
            <a:r>
              <a:rPr lang="bg-BG" b="1" dirty="0"/>
              <a:t>, </a:t>
            </a:r>
            <a:r>
              <a:rPr lang="bg-BG" dirty="0"/>
              <a:t>намиращ се в заданието „Сайт“ и попълнете точки от 1 до 5 вкл.</a:t>
            </a:r>
          </a:p>
          <a:p>
            <a:endParaRPr lang="bg-BG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075DE5-AF08-4AC1-B0A4-42C57CE2C94A}"/>
              </a:ext>
            </a:extLst>
          </p:cNvPr>
          <p:cNvGrpSpPr/>
          <p:nvPr/>
        </p:nvGrpSpPr>
        <p:grpSpPr>
          <a:xfrm>
            <a:off x="408114" y="439578"/>
            <a:ext cx="8443913" cy="3241835"/>
            <a:chOff x="408114" y="439578"/>
            <a:chExt cx="8443913" cy="324183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14" y="1219200"/>
              <a:ext cx="8443913" cy="2462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B3FBE36-BEC0-4C42-AD89-446E2F72CB9D}"/>
                </a:ext>
              </a:extLst>
            </p:cNvPr>
            <p:cNvSpPr/>
            <p:nvPr/>
          </p:nvSpPr>
          <p:spPr>
            <a:xfrm>
              <a:off x="609600" y="439578"/>
              <a:ext cx="480208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g-BG" sz="2600" i="1" dirty="0">
                  <a:solidFill>
                    <a:prstClr val="black"/>
                  </a:solidFill>
                </a:rPr>
                <a:t>Структура (карта) на сайта) </a:t>
              </a:r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126224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</TotalTime>
  <Words>230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Cambria</vt:lpstr>
      <vt:lpstr>Franklin Gothic Book</vt:lpstr>
      <vt:lpstr>Perpetua</vt:lpstr>
      <vt:lpstr>Wingdings 2</vt:lpstr>
      <vt:lpstr>Equity</vt:lpstr>
      <vt:lpstr>Мисия: Създаване на сайт за България</vt:lpstr>
      <vt:lpstr>Да припомним етапите при създаване на сайт:</vt:lpstr>
      <vt:lpstr>I етап: Проектиране на сайта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Мисия: Създаване на сайт за България</dc:title>
  <dc:creator>User</dc:creator>
  <cp:lastModifiedBy>Камелия Тодорова</cp:lastModifiedBy>
  <cp:revision>15</cp:revision>
  <dcterms:created xsi:type="dcterms:W3CDTF">2006-08-16T00:00:00Z</dcterms:created>
  <dcterms:modified xsi:type="dcterms:W3CDTF">2021-02-27T07:35:22Z</dcterms:modified>
</cp:coreProperties>
</file>