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6" r:id="rId4"/>
    <p:sldId id="261" r:id="rId5"/>
    <p:sldId id="267" r:id="rId6"/>
    <p:sldId id="268" r:id="rId7"/>
    <p:sldId id="264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5AF88-EB06-400D-B6FE-F890B786609B}" type="doc">
      <dgm:prSet loTypeId="urn:microsoft.com/office/officeart/2005/8/layout/hierarchy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bg-BG"/>
        </a:p>
      </dgm:t>
    </dgm:pt>
    <dgm:pt modelId="{0AD4ED6E-C648-4905-9231-810A905CAEF3}">
      <dgm:prSet phldrT="[Text]" custT="1"/>
      <dgm:spPr/>
      <dgm:t>
        <a:bodyPr/>
        <a:lstStyle/>
        <a:p>
          <a:r>
            <a:rPr lang="bg-BG" sz="1600" b="1" dirty="0" smtClean="0"/>
            <a:t>СОФТУЕР</a:t>
          </a:r>
          <a:endParaRPr lang="bg-BG" sz="1600" b="1" dirty="0"/>
        </a:p>
      </dgm:t>
    </dgm:pt>
    <dgm:pt modelId="{3AA80726-270F-4925-927E-E8818D29F672}" type="parTrans" cxnId="{13877938-650D-4168-A91F-4D6922B37E03}">
      <dgm:prSet/>
      <dgm:spPr/>
      <dgm:t>
        <a:bodyPr/>
        <a:lstStyle/>
        <a:p>
          <a:endParaRPr lang="bg-BG" sz="2400"/>
        </a:p>
      </dgm:t>
    </dgm:pt>
    <dgm:pt modelId="{4E6279B3-78B0-4617-B7F7-8C0142444EE7}" type="sibTrans" cxnId="{13877938-650D-4168-A91F-4D6922B37E03}">
      <dgm:prSet/>
      <dgm:spPr/>
      <dgm:t>
        <a:bodyPr/>
        <a:lstStyle/>
        <a:p>
          <a:endParaRPr lang="bg-BG" sz="2400"/>
        </a:p>
      </dgm:t>
    </dgm:pt>
    <dgm:pt modelId="{4CA0FC73-A201-41FC-9535-31D2C1E1B6C2}" type="asst">
      <dgm:prSet phldrT="[Text]" custT="1"/>
      <dgm:spPr/>
      <dgm:t>
        <a:bodyPr/>
        <a:lstStyle/>
        <a:p>
          <a:r>
            <a:rPr lang="bg-BG" sz="1600" b="1" dirty="0" smtClean="0"/>
            <a:t>СИСТЕМЕН</a:t>
          </a:r>
          <a:endParaRPr lang="bg-BG" sz="1600" b="1" dirty="0"/>
        </a:p>
      </dgm:t>
    </dgm:pt>
    <dgm:pt modelId="{26869DCA-9B49-41E3-86FE-60415D98F950}" type="parTrans" cxnId="{6ABBB06E-FED6-4FED-A38C-D70F416277BA}">
      <dgm:prSet/>
      <dgm:spPr/>
      <dgm:t>
        <a:bodyPr/>
        <a:lstStyle/>
        <a:p>
          <a:endParaRPr lang="bg-BG" sz="2400"/>
        </a:p>
      </dgm:t>
    </dgm:pt>
    <dgm:pt modelId="{37528128-E6E3-472B-AAF2-82FA2FB28ED1}" type="sibTrans" cxnId="{6ABBB06E-FED6-4FED-A38C-D70F416277BA}">
      <dgm:prSet/>
      <dgm:spPr/>
      <dgm:t>
        <a:bodyPr/>
        <a:lstStyle/>
        <a:p>
          <a:endParaRPr lang="bg-BG" sz="2400"/>
        </a:p>
      </dgm:t>
    </dgm:pt>
    <dgm:pt modelId="{36CC1BFA-439D-4F38-BF6F-3CB7F996D805}" type="asst">
      <dgm:prSet phldrT="[Text]" custT="1"/>
      <dgm:spPr/>
      <dgm:t>
        <a:bodyPr/>
        <a:lstStyle/>
        <a:p>
          <a:r>
            <a:rPr lang="bg-BG" sz="1600" b="1" dirty="0" smtClean="0"/>
            <a:t>ПРИЛОЖЕН</a:t>
          </a:r>
          <a:endParaRPr lang="bg-BG" sz="1600" b="1" dirty="0"/>
        </a:p>
      </dgm:t>
    </dgm:pt>
    <dgm:pt modelId="{25658882-0D54-4849-BD77-24B4A8415F0A}" type="parTrans" cxnId="{5B724A36-9208-40CB-8D28-4E75E833B1A4}">
      <dgm:prSet/>
      <dgm:spPr/>
      <dgm:t>
        <a:bodyPr/>
        <a:lstStyle/>
        <a:p>
          <a:endParaRPr lang="bg-BG" sz="2400"/>
        </a:p>
      </dgm:t>
    </dgm:pt>
    <dgm:pt modelId="{5E44FADD-6C00-40DF-B5DC-F631F7DA3E00}" type="sibTrans" cxnId="{5B724A36-9208-40CB-8D28-4E75E833B1A4}">
      <dgm:prSet/>
      <dgm:spPr/>
      <dgm:t>
        <a:bodyPr/>
        <a:lstStyle/>
        <a:p>
          <a:endParaRPr lang="bg-BG" sz="2400"/>
        </a:p>
      </dgm:t>
    </dgm:pt>
    <dgm:pt modelId="{FD10F59C-A29E-4B9C-A7CF-F09E171BEB9F}" type="asst">
      <dgm:prSet phldrT="[Text]" custT="1"/>
      <dgm:spPr/>
      <dgm:t>
        <a:bodyPr/>
        <a:lstStyle/>
        <a:p>
          <a:r>
            <a:rPr lang="bg-BG" sz="1600" b="1" dirty="0" smtClean="0"/>
            <a:t>СПЕЦИАЛИЗИРАН</a:t>
          </a:r>
          <a:endParaRPr lang="bg-BG" sz="1600" b="1" dirty="0"/>
        </a:p>
      </dgm:t>
    </dgm:pt>
    <dgm:pt modelId="{65EA5BF6-5ECA-45FB-BA9F-9E928CC48D59}" type="parTrans" cxnId="{8EA89FC7-FE3D-4A29-A5C8-AF40DCD2F526}">
      <dgm:prSet/>
      <dgm:spPr/>
      <dgm:t>
        <a:bodyPr/>
        <a:lstStyle/>
        <a:p>
          <a:endParaRPr lang="bg-BG" sz="2400"/>
        </a:p>
      </dgm:t>
    </dgm:pt>
    <dgm:pt modelId="{3BE0BA93-D42F-43E5-AB70-1F8A68F9D8AE}" type="sibTrans" cxnId="{8EA89FC7-FE3D-4A29-A5C8-AF40DCD2F526}">
      <dgm:prSet/>
      <dgm:spPr/>
      <dgm:t>
        <a:bodyPr/>
        <a:lstStyle/>
        <a:p>
          <a:endParaRPr lang="bg-BG" sz="2400"/>
        </a:p>
      </dgm:t>
    </dgm:pt>
    <dgm:pt modelId="{E9ED3C7E-967C-48DF-9B28-44B2356E9D3C}" type="asst">
      <dgm:prSet phldrT="[Text]" custT="1"/>
      <dgm:spPr/>
      <dgm:t>
        <a:bodyPr/>
        <a:lstStyle/>
        <a:p>
          <a:r>
            <a:rPr lang="bg-BG" sz="1600" b="1" dirty="0" smtClean="0"/>
            <a:t>ИНСТРУМЕНТИ ЗА РАЗРАБОТКА</a:t>
          </a:r>
          <a:endParaRPr lang="bg-BG" sz="1600" b="1" dirty="0"/>
        </a:p>
      </dgm:t>
    </dgm:pt>
    <dgm:pt modelId="{7F2E1314-029C-48AC-A66D-B599F8856CA0}" type="parTrans" cxnId="{A861A4F7-4C80-403D-9BA0-9F6DCE0EEB54}">
      <dgm:prSet/>
      <dgm:spPr/>
      <dgm:t>
        <a:bodyPr/>
        <a:lstStyle/>
        <a:p>
          <a:endParaRPr lang="bg-BG" sz="2400"/>
        </a:p>
      </dgm:t>
    </dgm:pt>
    <dgm:pt modelId="{E6CD6B5F-B1D7-4895-B93C-2ED9AFB4901A}" type="sibTrans" cxnId="{A861A4F7-4C80-403D-9BA0-9F6DCE0EEB54}">
      <dgm:prSet/>
      <dgm:spPr/>
      <dgm:t>
        <a:bodyPr/>
        <a:lstStyle/>
        <a:p>
          <a:endParaRPr lang="bg-BG" sz="2400"/>
        </a:p>
      </dgm:t>
    </dgm:pt>
    <dgm:pt modelId="{7C95F680-432F-4C2A-84D2-4C2CC3823353}" type="asst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b="1" dirty="0" smtClean="0"/>
            <a:t>С ОБЩО ПРЕДНАЗНАЧЕНИЕ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b="1" dirty="0"/>
        </a:p>
      </dgm:t>
    </dgm:pt>
    <dgm:pt modelId="{50027A53-AA5C-4F9A-A201-CA6F6994961D}" type="parTrans" cxnId="{2184F561-272E-476A-824A-401DF755E29B}">
      <dgm:prSet/>
      <dgm:spPr/>
      <dgm:t>
        <a:bodyPr/>
        <a:lstStyle/>
        <a:p>
          <a:endParaRPr lang="bg-BG" sz="2400"/>
        </a:p>
      </dgm:t>
    </dgm:pt>
    <dgm:pt modelId="{3FF4EDBD-2C0F-4296-AF0F-EB6F53C66B15}" type="sibTrans" cxnId="{2184F561-272E-476A-824A-401DF755E29B}">
      <dgm:prSet/>
      <dgm:spPr/>
      <dgm:t>
        <a:bodyPr/>
        <a:lstStyle/>
        <a:p>
          <a:endParaRPr lang="bg-BG" sz="2400"/>
        </a:p>
      </dgm:t>
    </dgm:pt>
    <dgm:pt modelId="{87C5CD57-8FF3-4B4D-ADAE-F58760F91848}" type="pres">
      <dgm:prSet presAssocID="{4B15AF88-EB06-400D-B6FE-F890B78660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AF69D675-C325-4A11-8918-D5BFCE79D1EF}" type="pres">
      <dgm:prSet presAssocID="{0AD4ED6E-C648-4905-9231-810A905CAEF3}" presName="hierRoot1" presStyleCnt="0"/>
      <dgm:spPr/>
      <dgm:t>
        <a:bodyPr/>
        <a:lstStyle/>
        <a:p>
          <a:endParaRPr lang="bg-BG"/>
        </a:p>
      </dgm:t>
    </dgm:pt>
    <dgm:pt modelId="{329C7966-BDFC-419C-B66E-8DDC93A01A4D}" type="pres">
      <dgm:prSet presAssocID="{0AD4ED6E-C648-4905-9231-810A905CAEF3}" presName="composite" presStyleCnt="0"/>
      <dgm:spPr/>
      <dgm:t>
        <a:bodyPr/>
        <a:lstStyle/>
        <a:p>
          <a:endParaRPr lang="bg-BG"/>
        </a:p>
      </dgm:t>
    </dgm:pt>
    <dgm:pt modelId="{626E0660-6C50-409C-B6EB-5BDE38E8F188}" type="pres">
      <dgm:prSet presAssocID="{0AD4ED6E-C648-4905-9231-810A905CAEF3}" presName="background" presStyleLbl="node0" presStyleIdx="0" presStyleCnt="1"/>
      <dgm:spPr/>
      <dgm:t>
        <a:bodyPr/>
        <a:lstStyle/>
        <a:p>
          <a:endParaRPr lang="bg-BG"/>
        </a:p>
      </dgm:t>
    </dgm:pt>
    <dgm:pt modelId="{29315B57-3949-4759-B081-B3D28FD763F1}" type="pres">
      <dgm:prSet presAssocID="{0AD4ED6E-C648-4905-9231-810A905CAEF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81E1400B-6DF4-4070-B946-14E80509113A}" type="pres">
      <dgm:prSet presAssocID="{0AD4ED6E-C648-4905-9231-810A905CAEF3}" presName="hierChild2" presStyleCnt="0"/>
      <dgm:spPr/>
      <dgm:t>
        <a:bodyPr/>
        <a:lstStyle/>
        <a:p>
          <a:endParaRPr lang="bg-BG"/>
        </a:p>
      </dgm:t>
    </dgm:pt>
    <dgm:pt modelId="{910C010F-AF0B-422E-8B8B-E6E7AEE871CD}" type="pres">
      <dgm:prSet presAssocID="{26869DCA-9B49-41E3-86FE-60415D98F950}" presName="Name10" presStyleLbl="parChTrans1D2" presStyleIdx="0" presStyleCnt="2"/>
      <dgm:spPr/>
      <dgm:t>
        <a:bodyPr/>
        <a:lstStyle/>
        <a:p>
          <a:endParaRPr lang="bg-BG"/>
        </a:p>
      </dgm:t>
    </dgm:pt>
    <dgm:pt modelId="{AA7A2807-ED47-4E15-8E0D-D0D154F4A9E7}" type="pres">
      <dgm:prSet presAssocID="{4CA0FC73-A201-41FC-9535-31D2C1E1B6C2}" presName="hierRoot2" presStyleCnt="0"/>
      <dgm:spPr/>
      <dgm:t>
        <a:bodyPr/>
        <a:lstStyle/>
        <a:p>
          <a:endParaRPr lang="bg-BG"/>
        </a:p>
      </dgm:t>
    </dgm:pt>
    <dgm:pt modelId="{E1CA4A25-2A98-4DD1-A2A5-45A2DF1675EE}" type="pres">
      <dgm:prSet presAssocID="{4CA0FC73-A201-41FC-9535-31D2C1E1B6C2}" presName="composite2" presStyleCnt="0"/>
      <dgm:spPr/>
      <dgm:t>
        <a:bodyPr/>
        <a:lstStyle/>
        <a:p>
          <a:endParaRPr lang="bg-BG"/>
        </a:p>
      </dgm:t>
    </dgm:pt>
    <dgm:pt modelId="{1A502B8D-6A52-4BC9-BAA9-042169FD5F60}" type="pres">
      <dgm:prSet presAssocID="{4CA0FC73-A201-41FC-9535-31D2C1E1B6C2}" presName="background2" presStyleLbl="asst1" presStyleIdx="0" presStyleCnt="5"/>
      <dgm:spPr>
        <a:solidFill>
          <a:srgbClr val="F58427"/>
        </a:solidFill>
      </dgm:spPr>
      <dgm:t>
        <a:bodyPr/>
        <a:lstStyle/>
        <a:p>
          <a:endParaRPr lang="bg-BG"/>
        </a:p>
      </dgm:t>
    </dgm:pt>
    <dgm:pt modelId="{57B7A3AE-F4AF-48C5-A44E-C583DD390678}" type="pres">
      <dgm:prSet presAssocID="{4CA0FC73-A201-41FC-9535-31D2C1E1B6C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CAB84B0D-D0C7-4DF5-80C9-CAA00377BE51}" type="pres">
      <dgm:prSet presAssocID="{4CA0FC73-A201-41FC-9535-31D2C1E1B6C2}" presName="hierChild3" presStyleCnt="0"/>
      <dgm:spPr/>
      <dgm:t>
        <a:bodyPr/>
        <a:lstStyle/>
        <a:p>
          <a:endParaRPr lang="bg-BG"/>
        </a:p>
      </dgm:t>
    </dgm:pt>
    <dgm:pt modelId="{65FD5E67-9DD8-4346-A703-84D9BDDE931F}" type="pres">
      <dgm:prSet presAssocID="{25658882-0D54-4849-BD77-24B4A8415F0A}" presName="Name10" presStyleLbl="parChTrans1D2" presStyleIdx="1" presStyleCnt="2"/>
      <dgm:spPr/>
      <dgm:t>
        <a:bodyPr/>
        <a:lstStyle/>
        <a:p>
          <a:endParaRPr lang="bg-BG"/>
        </a:p>
      </dgm:t>
    </dgm:pt>
    <dgm:pt modelId="{AA3736C1-9FB9-48EE-BCEB-6380780AAA24}" type="pres">
      <dgm:prSet presAssocID="{36CC1BFA-439D-4F38-BF6F-3CB7F996D805}" presName="hierRoot2" presStyleCnt="0"/>
      <dgm:spPr/>
      <dgm:t>
        <a:bodyPr/>
        <a:lstStyle/>
        <a:p>
          <a:endParaRPr lang="bg-BG"/>
        </a:p>
      </dgm:t>
    </dgm:pt>
    <dgm:pt modelId="{F9C521A9-207E-4840-BEFF-64E6C0ADE5F2}" type="pres">
      <dgm:prSet presAssocID="{36CC1BFA-439D-4F38-BF6F-3CB7F996D805}" presName="composite2" presStyleCnt="0"/>
      <dgm:spPr/>
      <dgm:t>
        <a:bodyPr/>
        <a:lstStyle/>
        <a:p>
          <a:endParaRPr lang="bg-BG"/>
        </a:p>
      </dgm:t>
    </dgm:pt>
    <dgm:pt modelId="{9FDEB5DE-4986-4336-BE89-29B71FF52E54}" type="pres">
      <dgm:prSet presAssocID="{36CC1BFA-439D-4F38-BF6F-3CB7F996D805}" presName="background2" presStyleLbl="asst1" presStyleIdx="1" presStyleCnt="5"/>
      <dgm:spPr>
        <a:solidFill>
          <a:srgbClr val="F58427"/>
        </a:solidFill>
      </dgm:spPr>
      <dgm:t>
        <a:bodyPr/>
        <a:lstStyle/>
        <a:p>
          <a:endParaRPr lang="bg-BG"/>
        </a:p>
      </dgm:t>
    </dgm:pt>
    <dgm:pt modelId="{0CEC8AD9-9B54-40A6-90F2-4A31E2A354F2}" type="pres">
      <dgm:prSet presAssocID="{36CC1BFA-439D-4F38-BF6F-3CB7F996D80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7CC789A7-04C2-4CB5-90D4-0E7ECC5884F4}" type="pres">
      <dgm:prSet presAssocID="{36CC1BFA-439D-4F38-BF6F-3CB7F996D805}" presName="hierChild3" presStyleCnt="0"/>
      <dgm:spPr/>
      <dgm:t>
        <a:bodyPr/>
        <a:lstStyle/>
        <a:p>
          <a:endParaRPr lang="bg-BG"/>
        </a:p>
      </dgm:t>
    </dgm:pt>
    <dgm:pt modelId="{61167AF6-5753-4829-B4DF-637B099470CA}" type="pres">
      <dgm:prSet presAssocID="{50027A53-AA5C-4F9A-A201-CA6F6994961D}" presName="Name17" presStyleLbl="parChTrans1D3" presStyleIdx="0" presStyleCnt="3"/>
      <dgm:spPr/>
      <dgm:t>
        <a:bodyPr/>
        <a:lstStyle/>
        <a:p>
          <a:endParaRPr lang="bg-BG"/>
        </a:p>
      </dgm:t>
    </dgm:pt>
    <dgm:pt modelId="{184AFAD8-6320-4845-8691-28E3D1021977}" type="pres">
      <dgm:prSet presAssocID="{7C95F680-432F-4C2A-84D2-4C2CC3823353}" presName="hierRoot3" presStyleCnt="0"/>
      <dgm:spPr/>
      <dgm:t>
        <a:bodyPr/>
        <a:lstStyle/>
        <a:p>
          <a:endParaRPr lang="bg-BG"/>
        </a:p>
      </dgm:t>
    </dgm:pt>
    <dgm:pt modelId="{9D5C84AF-C04D-4D92-948E-AEF50B0113EC}" type="pres">
      <dgm:prSet presAssocID="{7C95F680-432F-4C2A-84D2-4C2CC3823353}" presName="composite3" presStyleCnt="0"/>
      <dgm:spPr/>
      <dgm:t>
        <a:bodyPr/>
        <a:lstStyle/>
        <a:p>
          <a:endParaRPr lang="bg-BG"/>
        </a:p>
      </dgm:t>
    </dgm:pt>
    <dgm:pt modelId="{CDF046DA-441B-426A-88F0-B110C5BA40C1}" type="pres">
      <dgm:prSet presAssocID="{7C95F680-432F-4C2A-84D2-4C2CC3823353}" presName="background3" presStyleLbl="asst1" presStyleIdx="2" presStyleCnt="5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bg-BG"/>
        </a:p>
      </dgm:t>
    </dgm:pt>
    <dgm:pt modelId="{5E43807E-BFC5-49DC-8964-3B17BED23B82}" type="pres">
      <dgm:prSet presAssocID="{7C95F680-432F-4C2A-84D2-4C2CC382335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ADE52AF2-BF74-4FF8-8886-162FE233DD6D}" type="pres">
      <dgm:prSet presAssocID="{7C95F680-432F-4C2A-84D2-4C2CC3823353}" presName="hierChild4" presStyleCnt="0"/>
      <dgm:spPr/>
      <dgm:t>
        <a:bodyPr/>
        <a:lstStyle/>
        <a:p>
          <a:endParaRPr lang="bg-BG"/>
        </a:p>
      </dgm:t>
    </dgm:pt>
    <dgm:pt modelId="{ACB0FAE8-4455-48F6-97B5-5133794069F2}" type="pres">
      <dgm:prSet presAssocID="{65EA5BF6-5ECA-45FB-BA9F-9E928CC48D59}" presName="Name17" presStyleLbl="parChTrans1D3" presStyleIdx="1" presStyleCnt="3"/>
      <dgm:spPr/>
      <dgm:t>
        <a:bodyPr/>
        <a:lstStyle/>
        <a:p>
          <a:endParaRPr lang="bg-BG"/>
        </a:p>
      </dgm:t>
    </dgm:pt>
    <dgm:pt modelId="{478D285D-0241-45DB-B20C-714F2CC28A44}" type="pres">
      <dgm:prSet presAssocID="{FD10F59C-A29E-4B9C-A7CF-F09E171BEB9F}" presName="hierRoot3" presStyleCnt="0"/>
      <dgm:spPr/>
      <dgm:t>
        <a:bodyPr/>
        <a:lstStyle/>
        <a:p>
          <a:endParaRPr lang="bg-BG"/>
        </a:p>
      </dgm:t>
    </dgm:pt>
    <dgm:pt modelId="{AF7E3A3A-C1F2-4621-A9EA-4B7384FAB155}" type="pres">
      <dgm:prSet presAssocID="{FD10F59C-A29E-4B9C-A7CF-F09E171BEB9F}" presName="composite3" presStyleCnt="0"/>
      <dgm:spPr/>
      <dgm:t>
        <a:bodyPr/>
        <a:lstStyle/>
        <a:p>
          <a:endParaRPr lang="bg-BG"/>
        </a:p>
      </dgm:t>
    </dgm:pt>
    <dgm:pt modelId="{56085881-2B88-4B09-99C5-AF0818ED6AE5}" type="pres">
      <dgm:prSet presAssocID="{FD10F59C-A29E-4B9C-A7CF-F09E171BEB9F}" presName="background3" presStyleLbl="asst1" presStyleIdx="3" presStyleCnt="5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bg-BG"/>
        </a:p>
      </dgm:t>
    </dgm:pt>
    <dgm:pt modelId="{AAF3A8DF-02EF-4DC9-AEB5-D51D4D60E919}" type="pres">
      <dgm:prSet presAssocID="{FD10F59C-A29E-4B9C-A7CF-F09E171BEB9F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89AB794-32C7-4C67-8ADD-15231CEEAED9}" type="pres">
      <dgm:prSet presAssocID="{FD10F59C-A29E-4B9C-A7CF-F09E171BEB9F}" presName="hierChild4" presStyleCnt="0"/>
      <dgm:spPr/>
      <dgm:t>
        <a:bodyPr/>
        <a:lstStyle/>
        <a:p>
          <a:endParaRPr lang="bg-BG"/>
        </a:p>
      </dgm:t>
    </dgm:pt>
    <dgm:pt modelId="{5CEB2E4B-B81C-4125-8ACE-4F73237FFB95}" type="pres">
      <dgm:prSet presAssocID="{7F2E1314-029C-48AC-A66D-B599F8856CA0}" presName="Name17" presStyleLbl="parChTrans1D3" presStyleIdx="2" presStyleCnt="3"/>
      <dgm:spPr/>
      <dgm:t>
        <a:bodyPr/>
        <a:lstStyle/>
        <a:p>
          <a:endParaRPr lang="bg-BG"/>
        </a:p>
      </dgm:t>
    </dgm:pt>
    <dgm:pt modelId="{E1804E3D-4C41-4256-865D-3A93A7BDCE60}" type="pres">
      <dgm:prSet presAssocID="{E9ED3C7E-967C-48DF-9B28-44B2356E9D3C}" presName="hierRoot3" presStyleCnt="0"/>
      <dgm:spPr/>
      <dgm:t>
        <a:bodyPr/>
        <a:lstStyle/>
        <a:p>
          <a:endParaRPr lang="bg-BG"/>
        </a:p>
      </dgm:t>
    </dgm:pt>
    <dgm:pt modelId="{D8702CE3-CFB1-4BD2-9793-EDFA4BC20C6A}" type="pres">
      <dgm:prSet presAssocID="{E9ED3C7E-967C-48DF-9B28-44B2356E9D3C}" presName="composite3" presStyleCnt="0"/>
      <dgm:spPr/>
      <dgm:t>
        <a:bodyPr/>
        <a:lstStyle/>
        <a:p>
          <a:endParaRPr lang="bg-BG"/>
        </a:p>
      </dgm:t>
    </dgm:pt>
    <dgm:pt modelId="{A8A3DF15-BD43-4B5F-90DC-A744D64E99F7}" type="pres">
      <dgm:prSet presAssocID="{E9ED3C7E-967C-48DF-9B28-44B2356E9D3C}" presName="background3" presStyleLbl="asst1" presStyleIdx="4" presStyleCnt="5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bg-BG"/>
        </a:p>
      </dgm:t>
    </dgm:pt>
    <dgm:pt modelId="{A4D515D7-397B-48B2-B059-4460CDD62183}" type="pres">
      <dgm:prSet presAssocID="{E9ED3C7E-967C-48DF-9B28-44B2356E9D3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0F47FA35-69EA-4A03-AC76-48072B7A2A5F}" type="pres">
      <dgm:prSet presAssocID="{E9ED3C7E-967C-48DF-9B28-44B2356E9D3C}" presName="hierChild4" presStyleCnt="0"/>
      <dgm:spPr/>
      <dgm:t>
        <a:bodyPr/>
        <a:lstStyle/>
        <a:p>
          <a:endParaRPr lang="bg-BG"/>
        </a:p>
      </dgm:t>
    </dgm:pt>
  </dgm:ptLst>
  <dgm:cxnLst>
    <dgm:cxn modelId="{36386B7E-7CF6-44BA-8173-D14598EF85A6}" type="presOf" srcId="{E9ED3C7E-967C-48DF-9B28-44B2356E9D3C}" destId="{A4D515D7-397B-48B2-B059-4460CDD62183}" srcOrd="0" destOrd="0" presId="urn:microsoft.com/office/officeart/2005/8/layout/hierarchy1"/>
    <dgm:cxn modelId="{34D46330-1DD8-46F4-8C71-7667A24DDC50}" type="presOf" srcId="{7F2E1314-029C-48AC-A66D-B599F8856CA0}" destId="{5CEB2E4B-B81C-4125-8ACE-4F73237FFB95}" srcOrd="0" destOrd="0" presId="urn:microsoft.com/office/officeart/2005/8/layout/hierarchy1"/>
    <dgm:cxn modelId="{A861A4F7-4C80-403D-9BA0-9F6DCE0EEB54}" srcId="{36CC1BFA-439D-4F38-BF6F-3CB7F996D805}" destId="{E9ED3C7E-967C-48DF-9B28-44B2356E9D3C}" srcOrd="2" destOrd="0" parTransId="{7F2E1314-029C-48AC-A66D-B599F8856CA0}" sibTransId="{E6CD6B5F-B1D7-4895-B93C-2ED9AFB4901A}"/>
    <dgm:cxn modelId="{8EA89FC7-FE3D-4A29-A5C8-AF40DCD2F526}" srcId="{36CC1BFA-439D-4F38-BF6F-3CB7F996D805}" destId="{FD10F59C-A29E-4B9C-A7CF-F09E171BEB9F}" srcOrd="1" destOrd="0" parTransId="{65EA5BF6-5ECA-45FB-BA9F-9E928CC48D59}" sibTransId="{3BE0BA93-D42F-43E5-AB70-1F8A68F9D8AE}"/>
    <dgm:cxn modelId="{30D3226D-C333-4E53-A6BE-8DD8D7EC0B88}" type="presOf" srcId="{0AD4ED6E-C648-4905-9231-810A905CAEF3}" destId="{29315B57-3949-4759-B081-B3D28FD763F1}" srcOrd="0" destOrd="0" presId="urn:microsoft.com/office/officeart/2005/8/layout/hierarchy1"/>
    <dgm:cxn modelId="{2184F561-272E-476A-824A-401DF755E29B}" srcId="{36CC1BFA-439D-4F38-BF6F-3CB7F996D805}" destId="{7C95F680-432F-4C2A-84D2-4C2CC3823353}" srcOrd="0" destOrd="0" parTransId="{50027A53-AA5C-4F9A-A201-CA6F6994961D}" sibTransId="{3FF4EDBD-2C0F-4296-AF0F-EB6F53C66B15}"/>
    <dgm:cxn modelId="{13877938-650D-4168-A91F-4D6922B37E03}" srcId="{4B15AF88-EB06-400D-B6FE-F890B786609B}" destId="{0AD4ED6E-C648-4905-9231-810A905CAEF3}" srcOrd="0" destOrd="0" parTransId="{3AA80726-270F-4925-927E-E8818D29F672}" sibTransId="{4E6279B3-78B0-4617-B7F7-8C0142444EE7}"/>
    <dgm:cxn modelId="{9987EFCB-3E8D-4AA2-9B0F-61615B842B2A}" type="presOf" srcId="{26869DCA-9B49-41E3-86FE-60415D98F950}" destId="{910C010F-AF0B-422E-8B8B-E6E7AEE871CD}" srcOrd="0" destOrd="0" presId="urn:microsoft.com/office/officeart/2005/8/layout/hierarchy1"/>
    <dgm:cxn modelId="{EB9DD5C1-3A9E-4F58-8D44-C23E5AE8E784}" type="presOf" srcId="{25658882-0D54-4849-BD77-24B4A8415F0A}" destId="{65FD5E67-9DD8-4346-A703-84D9BDDE931F}" srcOrd="0" destOrd="0" presId="urn:microsoft.com/office/officeart/2005/8/layout/hierarchy1"/>
    <dgm:cxn modelId="{4346A198-35EE-4522-8EAB-404B72354EE7}" type="presOf" srcId="{FD10F59C-A29E-4B9C-A7CF-F09E171BEB9F}" destId="{AAF3A8DF-02EF-4DC9-AEB5-D51D4D60E919}" srcOrd="0" destOrd="0" presId="urn:microsoft.com/office/officeart/2005/8/layout/hierarchy1"/>
    <dgm:cxn modelId="{FEE0853D-E40B-4E23-8562-C7F8D694D4A6}" type="presOf" srcId="{50027A53-AA5C-4F9A-A201-CA6F6994961D}" destId="{61167AF6-5753-4829-B4DF-637B099470CA}" srcOrd="0" destOrd="0" presId="urn:microsoft.com/office/officeart/2005/8/layout/hierarchy1"/>
    <dgm:cxn modelId="{80D6F142-9F3C-4890-BAAE-9DA54FFA1D72}" type="presOf" srcId="{4B15AF88-EB06-400D-B6FE-F890B786609B}" destId="{87C5CD57-8FF3-4B4D-ADAE-F58760F91848}" srcOrd="0" destOrd="0" presId="urn:microsoft.com/office/officeart/2005/8/layout/hierarchy1"/>
    <dgm:cxn modelId="{A78A16D4-2AAC-46D6-8DF2-90D4C63B512B}" type="presOf" srcId="{65EA5BF6-5ECA-45FB-BA9F-9E928CC48D59}" destId="{ACB0FAE8-4455-48F6-97B5-5133794069F2}" srcOrd="0" destOrd="0" presId="urn:microsoft.com/office/officeart/2005/8/layout/hierarchy1"/>
    <dgm:cxn modelId="{8C1213D2-102D-40F6-AC97-65D5CD20C53B}" type="presOf" srcId="{7C95F680-432F-4C2A-84D2-4C2CC3823353}" destId="{5E43807E-BFC5-49DC-8964-3B17BED23B82}" srcOrd="0" destOrd="0" presId="urn:microsoft.com/office/officeart/2005/8/layout/hierarchy1"/>
    <dgm:cxn modelId="{6ABBB06E-FED6-4FED-A38C-D70F416277BA}" srcId="{0AD4ED6E-C648-4905-9231-810A905CAEF3}" destId="{4CA0FC73-A201-41FC-9535-31D2C1E1B6C2}" srcOrd="0" destOrd="0" parTransId="{26869DCA-9B49-41E3-86FE-60415D98F950}" sibTransId="{37528128-E6E3-472B-AAF2-82FA2FB28ED1}"/>
    <dgm:cxn modelId="{5B724A36-9208-40CB-8D28-4E75E833B1A4}" srcId="{0AD4ED6E-C648-4905-9231-810A905CAEF3}" destId="{36CC1BFA-439D-4F38-BF6F-3CB7F996D805}" srcOrd="1" destOrd="0" parTransId="{25658882-0D54-4849-BD77-24B4A8415F0A}" sibTransId="{5E44FADD-6C00-40DF-B5DC-F631F7DA3E00}"/>
    <dgm:cxn modelId="{759D35B2-D1F2-4E21-B881-18BA787A50D9}" type="presOf" srcId="{36CC1BFA-439D-4F38-BF6F-3CB7F996D805}" destId="{0CEC8AD9-9B54-40A6-90F2-4A31E2A354F2}" srcOrd="0" destOrd="0" presId="urn:microsoft.com/office/officeart/2005/8/layout/hierarchy1"/>
    <dgm:cxn modelId="{2C2E1E3A-5629-4CBD-B3C4-E62A23F9FCD6}" type="presOf" srcId="{4CA0FC73-A201-41FC-9535-31D2C1E1B6C2}" destId="{57B7A3AE-F4AF-48C5-A44E-C583DD390678}" srcOrd="0" destOrd="0" presId="urn:microsoft.com/office/officeart/2005/8/layout/hierarchy1"/>
    <dgm:cxn modelId="{29989608-13F0-49DB-9166-79A5FB377CED}" type="presParOf" srcId="{87C5CD57-8FF3-4B4D-ADAE-F58760F91848}" destId="{AF69D675-C325-4A11-8918-D5BFCE79D1EF}" srcOrd="0" destOrd="0" presId="urn:microsoft.com/office/officeart/2005/8/layout/hierarchy1"/>
    <dgm:cxn modelId="{B9A00310-1024-4FD1-97D9-65F074F8CF64}" type="presParOf" srcId="{AF69D675-C325-4A11-8918-D5BFCE79D1EF}" destId="{329C7966-BDFC-419C-B66E-8DDC93A01A4D}" srcOrd="0" destOrd="0" presId="urn:microsoft.com/office/officeart/2005/8/layout/hierarchy1"/>
    <dgm:cxn modelId="{FC63553C-452D-49FD-8831-EE14790879E4}" type="presParOf" srcId="{329C7966-BDFC-419C-B66E-8DDC93A01A4D}" destId="{626E0660-6C50-409C-B6EB-5BDE38E8F188}" srcOrd="0" destOrd="0" presId="urn:microsoft.com/office/officeart/2005/8/layout/hierarchy1"/>
    <dgm:cxn modelId="{64892986-A31E-44F1-B57C-303938D7829C}" type="presParOf" srcId="{329C7966-BDFC-419C-B66E-8DDC93A01A4D}" destId="{29315B57-3949-4759-B081-B3D28FD763F1}" srcOrd="1" destOrd="0" presId="urn:microsoft.com/office/officeart/2005/8/layout/hierarchy1"/>
    <dgm:cxn modelId="{F59365EF-5C51-4E0A-8077-7F192648C9E1}" type="presParOf" srcId="{AF69D675-C325-4A11-8918-D5BFCE79D1EF}" destId="{81E1400B-6DF4-4070-B946-14E80509113A}" srcOrd="1" destOrd="0" presId="urn:microsoft.com/office/officeart/2005/8/layout/hierarchy1"/>
    <dgm:cxn modelId="{16E1B181-1B24-4C05-B9D7-495C850D4B98}" type="presParOf" srcId="{81E1400B-6DF4-4070-B946-14E80509113A}" destId="{910C010F-AF0B-422E-8B8B-E6E7AEE871CD}" srcOrd="0" destOrd="0" presId="urn:microsoft.com/office/officeart/2005/8/layout/hierarchy1"/>
    <dgm:cxn modelId="{B959024D-06FE-4CB3-A67F-C5A140161BFD}" type="presParOf" srcId="{81E1400B-6DF4-4070-B946-14E80509113A}" destId="{AA7A2807-ED47-4E15-8E0D-D0D154F4A9E7}" srcOrd="1" destOrd="0" presId="urn:microsoft.com/office/officeart/2005/8/layout/hierarchy1"/>
    <dgm:cxn modelId="{50462FDA-69DC-4564-B932-2E16A4A10E4B}" type="presParOf" srcId="{AA7A2807-ED47-4E15-8E0D-D0D154F4A9E7}" destId="{E1CA4A25-2A98-4DD1-A2A5-45A2DF1675EE}" srcOrd="0" destOrd="0" presId="urn:microsoft.com/office/officeart/2005/8/layout/hierarchy1"/>
    <dgm:cxn modelId="{EF8E9203-2492-4327-A407-25400722F896}" type="presParOf" srcId="{E1CA4A25-2A98-4DD1-A2A5-45A2DF1675EE}" destId="{1A502B8D-6A52-4BC9-BAA9-042169FD5F60}" srcOrd="0" destOrd="0" presId="urn:microsoft.com/office/officeart/2005/8/layout/hierarchy1"/>
    <dgm:cxn modelId="{EB7BCEDC-60AF-4B89-A42C-6C64DAC4D74F}" type="presParOf" srcId="{E1CA4A25-2A98-4DD1-A2A5-45A2DF1675EE}" destId="{57B7A3AE-F4AF-48C5-A44E-C583DD390678}" srcOrd="1" destOrd="0" presId="urn:microsoft.com/office/officeart/2005/8/layout/hierarchy1"/>
    <dgm:cxn modelId="{31CC17A7-6F8E-4CFF-8421-807CF578B891}" type="presParOf" srcId="{AA7A2807-ED47-4E15-8E0D-D0D154F4A9E7}" destId="{CAB84B0D-D0C7-4DF5-80C9-CAA00377BE51}" srcOrd="1" destOrd="0" presId="urn:microsoft.com/office/officeart/2005/8/layout/hierarchy1"/>
    <dgm:cxn modelId="{EA4DD69C-9F04-4C6D-9678-74CCE0EF8D64}" type="presParOf" srcId="{81E1400B-6DF4-4070-B946-14E80509113A}" destId="{65FD5E67-9DD8-4346-A703-84D9BDDE931F}" srcOrd="2" destOrd="0" presId="urn:microsoft.com/office/officeart/2005/8/layout/hierarchy1"/>
    <dgm:cxn modelId="{30A42367-62B0-4758-BCBB-92C47B493632}" type="presParOf" srcId="{81E1400B-6DF4-4070-B946-14E80509113A}" destId="{AA3736C1-9FB9-48EE-BCEB-6380780AAA24}" srcOrd="3" destOrd="0" presId="urn:microsoft.com/office/officeart/2005/8/layout/hierarchy1"/>
    <dgm:cxn modelId="{26CC6B4F-EC68-4CB9-B23D-B654FF8EB29E}" type="presParOf" srcId="{AA3736C1-9FB9-48EE-BCEB-6380780AAA24}" destId="{F9C521A9-207E-4840-BEFF-64E6C0ADE5F2}" srcOrd="0" destOrd="0" presId="urn:microsoft.com/office/officeart/2005/8/layout/hierarchy1"/>
    <dgm:cxn modelId="{D32AF551-6CB5-4523-B21E-40F688B46743}" type="presParOf" srcId="{F9C521A9-207E-4840-BEFF-64E6C0ADE5F2}" destId="{9FDEB5DE-4986-4336-BE89-29B71FF52E54}" srcOrd="0" destOrd="0" presId="urn:microsoft.com/office/officeart/2005/8/layout/hierarchy1"/>
    <dgm:cxn modelId="{8BDC41D7-D6EC-456F-9CE8-72C706DE1021}" type="presParOf" srcId="{F9C521A9-207E-4840-BEFF-64E6C0ADE5F2}" destId="{0CEC8AD9-9B54-40A6-90F2-4A31E2A354F2}" srcOrd="1" destOrd="0" presId="urn:microsoft.com/office/officeart/2005/8/layout/hierarchy1"/>
    <dgm:cxn modelId="{57D4DE21-CEDA-48DD-901F-3EC4C022A080}" type="presParOf" srcId="{AA3736C1-9FB9-48EE-BCEB-6380780AAA24}" destId="{7CC789A7-04C2-4CB5-90D4-0E7ECC5884F4}" srcOrd="1" destOrd="0" presId="urn:microsoft.com/office/officeart/2005/8/layout/hierarchy1"/>
    <dgm:cxn modelId="{73C72F49-9E7A-4BD6-A3FE-E3388EED01D2}" type="presParOf" srcId="{7CC789A7-04C2-4CB5-90D4-0E7ECC5884F4}" destId="{61167AF6-5753-4829-B4DF-637B099470CA}" srcOrd="0" destOrd="0" presId="urn:microsoft.com/office/officeart/2005/8/layout/hierarchy1"/>
    <dgm:cxn modelId="{B393BD20-3932-41FE-954C-0A40F2074245}" type="presParOf" srcId="{7CC789A7-04C2-4CB5-90D4-0E7ECC5884F4}" destId="{184AFAD8-6320-4845-8691-28E3D1021977}" srcOrd="1" destOrd="0" presId="urn:microsoft.com/office/officeart/2005/8/layout/hierarchy1"/>
    <dgm:cxn modelId="{67AB64AF-60B6-45F7-8F13-FED68BAF14DD}" type="presParOf" srcId="{184AFAD8-6320-4845-8691-28E3D1021977}" destId="{9D5C84AF-C04D-4D92-948E-AEF50B0113EC}" srcOrd="0" destOrd="0" presId="urn:microsoft.com/office/officeart/2005/8/layout/hierarchy1"/>
    <dgm:cxn modelId="{012093E1-EA79-4B8E-A5E9-9A17DDC89B09}" type="presParOf" srcId="{9D5C84AF-C04D-4D92-948E-AEF50B0113EC}" destId="{CDF046DA-441B-426A-88F0-B110C5BA40C1}" srcOrd="0" destOrd="0" presId="urn:microsoft.com/office/officeart/2005/8/layout/hierarchy1"/>
    <dgm:cxn modelId="{68307E7F-AF5E-4D67-870D-43BD20FD48B6}" type="presParOf" srcId="{9D5C84AF-C04D-4D92-948E-AEF50B0113EC}" destId="{5E43807E-BFC5-49DC-8964-3B17BED23B82}" srcOrd="1" destOrd="0" presId="urn:microsoft.com/office/officeart/2005/8/layout/hierarchy1"/>
    <dgm:cxn modelId="{28E2B5D0-BC59-47C3-B32E-E2C4C43163EB}" type="presParOf" srcId="{184AFAD8-6320-4845-8691-28E3D1021977}" destId="{ADE52AF2-BF74-4FF8-8886-162FE233DD6D}" srcOrd="1" destOrd="0" presId="urn:microsoft.com/office/officeart/2005/8/layout/hierarchy1"/>
    <dgm:cxn modelId="{4C780AA8-EAB9-46CB-894B-EA8F2C45E3BF}" type="presParOf" srcId="{7CC789A7-04C2-4CB5-90D4-0E7ECC5884F4}" destId="{ACB0FAE8-4455-48F6-97B5-5133794069F2}" srcOrd="2" destOrd="0" presId="urn:microsoft.com/office/officeart/2005/8/layout/hierarchy1"/>
    <dgm:cxn modelId="{7919B9C3-4B9B-447D-9112-3AF2E7D0A82B}" type="presParOf" srcId="{7CC789A7-04C2-4CB5-90D4-0E7ECC5884F4}" destId="{478D285D-0241-45DB-B20C-714F2CC28A44}" srcOrd="3" destOrd="0" presId="urn:microsoft.com/office/officeart/2005/8/layout/hierarchy1"/>
    <dgm:cxn modelId="{A5EA10C7-88D6-44CA-B1D0-89140F34C7A0}" type="presParOf" srcId="{478D285D-0241-45DB-B20C-714F2CC28A44}" destId="{AF7E3A3A-C1F2-4621-A9EA-4B7384FAB155}" srcOrd="0" destOrd="0" presId="urn:microsoft.com/office/officeart/2005/8/layout/hierarchy1"/>
    <dgm:cxn modelId="{B39A674B-567C-4562-AFFA-70B222D9E89F}" type="presParOf" srcId="{AF7E3A3A-C1F2-4621-A9EA-4B7384FAB155}" destId="{56085881-2B88-4B09-99C5-AF0818ED6AE5}" srcOrd="0" destOrd="0" presId="urn:microsoft.com/office/officeart/2005/8/layout/hierarchy1"/>
    <dgm:cxn modelId="{091CB54F-04D8-42E8-B816-FF22C926D93B}" type="presParOf" srcId="{AF7E3A3A-C1F2-4621-A9EA-4B7384FAB155}" destId="{AAF3A8DF-02EF-4DC9-AEB5-D51D4D60E919}" srcOrd="1" destOrd="0" presId="urn:microsoft.com/office/officeart/2005/8/layout/hierarchy1"/>
    <dgm:cxn modelId="{88A211CF-B7E7-4963-A522-44F4AE8C245B}" type="presParOf" srcId="{478D285D-0241-45DB-B20C-714F2CC28A44}" destId="{D89AB794-32C7-4C67-8ADD-15231CEEAED9}" srcOrd="1" destOrd="0" presId="urn:microsoft.com/office/officeart/2005/8/layout/hierarchy1"/>
    <dgm:cxn modelId="{E083E8D8-AFF6-4040-987B-105586BBD01E}" type="presParOf" srcId="{7CC789A7-04C2-4CB5-90D4-0E7ECC5884F4}" destId="{5CEB2E4B-B81C-4125-8ACE-4F73237FFB95}" srcOrd="4" destOrd="0" presId="urn:microsoft.com/office/officeart/2005/8/layout/hierarchy1"/>
    <dgm:cxn modelId="{0852C7B6-8939-49CE-8522-7CC4FC3E93CB}" type="presParOf" srcId="{7CC789A7-04C2-4CB5-90D4-0E7ECC5884F4}" destId="{E1804E3D-4C41-4256-865D-3A93A7BDCE60}" srcOrd="5" destOrd="0" presId="urn:microsoft.com/office/officeart/2005/8/layout/hierarchy1"/>
    <dgm:cxn modelId="{7770833C-125C-44C7-9E20-F70C40CE6983}" type="presParOf" srcId="{E1804E3D-4C41-4256-865D-3A93A7BDCE60}" destId="{D8702CE3-CFB1-4BD2-9793-EDFA4BC20C6A}" srcOrd="0" destOrd="0" presId="urn:microsoft.com/office/officeart/2005/8/layout/hierarchy1"/>
    <dgm:cxn modelId="{2D36B6D9-871C-48E1-8FE9-8074EA510346}" type="presParOf" srcId="{D8702CE3-CFB1-4BD2-9793-EDFA4BC20C6A}" destId="{A8A3DF15-BD43-4B5F-90DC-A744D64E99F7}" srcOrd="0" destOrd="0" presId="urn:microsoft.com/office/officeart/2005/8/layout/hierarchy1"/>
    <dgm:cxn modelId="{F4884187-4DFD-439E-AFDB-CAC467C73D88}" type="presParOf" srcId="{D8702CE3-CFB1-4BD2-9793-EDFA4BC20C6A}" destId="{A4D515D7-397B-48B2-B059-4460CDD62183}" srcOrd="1" destOrd="0" presId="urn:microsoft.com/office/officeart/2005/8/layout/hierarchy1"/>
    <dgm:cxn modelId="{C3298CF6-5885-4562-BF60-4736B504FBD6}" type="presParOf" srcId="{E1804E3D-4C41-4256-865D-3A93A7BDCE60}" destId="{0F47FA35-69EA-4A03-AC76-48072B7A2A5F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B2E4B-B81C-4125-8ACE-4F73237FFB95}">
      <dsp:nvSpPr>
        <dsp:cNvPr id="0" name=""/>
        <dsp:cNvSpPr/>
      </dsp:nvSpPr>
      <dsp:spPr>
        <a:xfrm>
          <a:off x="4006369" y="2935743"/>
          <a:ext cx="2296235" cy="5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355"/>
              </a:lnTo>
              <a:lnTo>
                <a:pt x="2296235" y="372355"/>
              </a:lnTo>
              <a:lnTo>
                <a:pt x="2296235" y="54639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B0FAE8-4455-48F6-97B5-5133794069F2}">
      <dsp:nvSpPr>
        <dsp:cNvPr id="0" name=""/>
        <dsp:cNvSpPr/>
      </dsp:nvSpPr>
      <dsp:spPr>
        <a:xfrm>
          <a:off x="3960649" y="2935743"/>
          <a:ext cx="91440" cy="546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639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67AF6-5753-4829-B4DF-637B099470CA}">
      <dsp:nvSpPr>
        <dsp:cNvPr id="0" name=""/>
        <dsp:cNvSpPr/>
      </dsp:nvSpPr>
      <dsp:spPr>
        <a:xfrm>
          <a:off x="1710133" y="2935743"/>
          <a:ext cx="2296235" cy="546399"/>
        </a:xfrm>
        <a:custGeom>
          <a:avLst/>
          <a:gdLst/>
          <a:ahLst/>
          <a:cxnLst/>
          <a:rect l="0" t="0" r="0" b="0"/>
          <a:pathLst>
            <a:path>
              <a:moveTo>
                <a:pt x="2296235" y="0"/>
              </a:moveTo>
              <a:lnTo>
                <a:pt x="2296235" y="372355"/>
              </a:lnTo>
              <a:lnTo>
                <a:pt x="0" y="372355"/>
              </a:lnTo>
              <a:lnTo>
                <a:pt x="0" y="54639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D5E67-9DD8-4346-A703-84D9BDDE931F}">
      <dsp:nvSpPr>
        <dsp:cNvPr id="0" name=""/>
        <dsp:cNvSpPr/>
      </dsp:nvSpPr>
      <dsp:spPr>
        <a:xfrm>
          <a:off x="2858251" y="1196345"/>
          <a:ext cx="1148117" cy="546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355"/>
              </a:lnTo>
              <a:lnTo>
                <a:pt x="1148117" y="372355"/>
              </a:lnTo>
              <a:lnTo>
                <a:pt x="1148117" y="54639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C010F-AF0B-422E-8B8B-E6E7AEE871CD}">
      <dsp:nvSpPr>
        <dsp:cNvPr id="0" name=""/>
        <dsp:cNvSpPr/>
      </dsp:nvSpPr>
      <dsp:spPr>
        <a:xfrm>
          <a:off x="1710133" y="1196345"/>
          <a:ext cx="1148117" cy="546399"/>
        </a:xfrm>
        <a:custGeom>
          <a:avLst/>
          <a:gdLst/>
          <a:ahLst/>
          <a:cxnLst/>
          <a:rect l="0" t="0" r="0" b="0"/>
          <a:pathLst>
            <a:path>
              <a:moveTo>
                <a:pt x="1148117" y="0"/>
              </a:moveTo>
              <a:lnTo>
                <a:pt x="1148117" y="372355"/>
              </a:lnTo>
              <a:lnTo>
                <a:pt x="0" y="372355"/>
              </a:lnTo>
              <a:lnTo>
                <a:pt x="0" y="54639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E0660-6C50-409C-B6EB-5BDE38E8F188}">
      <dsp:nvSpPr>
        <dsp:cNvPr id="0" name=""/>
        <dsp:cNvSpPr/>
      </dsp:nvSpPr>
      <dsp:spPr>
        <a:xfrm>
          <a:off x="1918882" y="3346"/>
          <a:ext cx="1878738" cy="1192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315B57-3949-4759-B081-B3D28FD763F1}">
      <dsp:nvSpPr>
        <dsp:cNvPr id="0" name=""/>
        <dsp:cNvSpPr/>
      </dsp:nvSpPr>
      <dsp:spPr>
        <a:xfrm>
          <a:off x="2127631" y="201657"/>
          <a:ext cx="1878738" cy="11929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/>
            <a:t>СОФТУЕР</a:t>
          </a:r>
          <a:endParaRPr lang="bg-BG" sz="1600" b="1" kern="1200" dirty="0"/>
        </a:p>
      </dsp:txBody>
      <dsp:txXfrm>
        <a:off x="2162573" y="236599"/>
        <a:ext cx="1808854" cy="1123114"/>
      </dsp:txXfrm>
    </dsp:sp>
    <dsp:sp modelId="{1A502B8D-6A52-4BC9-BAA9-042169FD5F60}">
      <dsp:nvSpPr>
        <dsp:cNvPr id="0" name=""/>
        <dsp:cNvSpPr/>
      </dsp:nvSpPr>
      <dsp:spPr>
        <a:xfrm>
          <a:off x="770764" y="1742744"/>
          <a:ext cx="1878738" cy="1192998"/>
        </a:xfrm>
        <a:prstGeom prst="roundRect">
          <a:avLst>
            <a:gd name="adj" fmla="val 10000"/>
          </a:avLst>
        </a:prstGeom>
        <a:solidFill>
          <a:srgbClr val="F5842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7B7A3AE-F4AF-48C5-A44E-C583DD390678}">
      <dsp:nvSpPr>
        <dsp:cNvPr id="0" name=""/>
        <dsp:cNvSpPr/>
      </dsp:nvSpPr>
      <dsp:spPr>
        <a:xfrm>
          <a:off x="979513" y="1941056"/>
          <a:ext cx="1878738" cy="11929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/>
            <a:t>СИСТЕМЕН</a:t>
          </a:r>
          <a:endParaRPr lang="bg-BG" sz="1600" b="1" kern="1200" dirty="0"/>
        </a:p>
      </dsp:txBody>
      <dsp:txXfrm>
        <a:off x="1014455" y="1975998"/>
        <a:ext cx="1808854" cy="1123114"/>
      </dsp:txXfrm>
    </dsp:sp>
    <dsp:sp modelId="{9FDEB5DE-4986-4336-BE89-29B71FF52E54}">
      <dsp:nvSpPr>
        <dsp:cNvPr id="0" name=""/>
        <dsp:cNvSpPr/>
      </dsp:nvSpPr>
      <dsp:spPr>
        <a:xfrm>
          <a:off x="3067000" y="1742744"/>
          <a:ext cx="1878738" cy="1192998"/>
        </a:xfrm>
        <a:prstGeom prst="roundRect">
          <a:avLst>
            <a:gd name="adj" fmla="val 10000"/>
          </a:avLst>
        </a:prstGeom>
        <a:solidFill>
          <a:srgbClr val="F5842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EC8AD9-9B54-40A6-90F2-4A31E2A354F2}">
      <dsp:nvSpPr>
        <dsp:cNvPr id="0" name=""/>
        <dsp:cNvSpPr/>
      </dsp:nvSpPr>
      <dsp:spPr>
        <a:xfrm>
          <a:off x="3275749" y="1941056"/>
          <a:ext cx="1878738" cy="11929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/>
            <a:t>ПРИЛОЖЕН</a:t>
          </a:r>
          <a:endParaRPr lang="bg-BG" sz="1600" b="1" kern="1200" dirty="0"/>
        </a:p>
      </dsp:txBody>
      <dsp:txXfrm>
        <a:off x="3310691" y="1975998"/>
        <a:ext cx="1808854" cy="1123114"/>
      </dsp:txXfrm>
    </dsp:sp>
    <dsp:sp modelId="{CDF046DA-441B-426A-88F0-B110C5BA40C1}">
      <dsp:nvSpPr>
        <dsp:cNvPr id="0" name=""/>
        <dsp:cNvSpPr/>
      </dsp:nvSpPr>
      <dsp:spPr>
        <a:xfrm>
          <a:off x="770764" y="3482143"/>
          <a:ext cx="1878738" cy="119299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E43807E-BFC5-49DC-8964-3B17BED23B82}">
      <dsp:nvSpPr>
        <dsp:cNvPr id="0" name=""/>
        <dsp:cNvSpPr/>
      </dsp:nvSpPr>
      <dsp:spPr>
        <a:xfrm>
          <a:off x="979513" y="3680454"/>
          <a:ext cx="1878738" cy="11929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600" b="1" kern="1200" dirty="0" smtClean="0"/>
            <a:t>С ОБЩО ПРЕДНАЗНАЧЕНИЕ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600" b="1" kern="1200" dirty="0"/>
        </a:p>
      </dsp:txBody>
      <dsp:txXfrm>
        <a:off x="1014455" y="3715396"/>
        <a:ext cx="1808854" cy="1123114"/>
      </dsp:txXfrm>
    </dsp:sp>
    <dsp:sp modelId="{56085881-2B88-4B09-99C5-AF0818ED6AE5}">
      <dsp:nvSpPr>
        <dsp:cNvPr id="0" name=""/>
        <dsp:cNvSpPr/>
      </dsp:nvSpPr>
      <dsp:spPr>
        <a:xfrm>
          <a:off x="3067000" y="3482143"/>
          <a:ext cx="1878738" cy="119299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F3A8DF-02EF-4DC9-AEB5-D51D4D60E919}">
      <dsp:nvSpPr>
        <dsp:cNvPr id="0" name=""/>
        <dsp:cNvSpPr/>
      </dsp:nvSpPr>
      <dsp:spPr>
        <a:xfrm>
          <a:off x="3275749" y="3680454"/>
          <a:ext cx="1878738" cy="11929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/>
            <a:t>СПЕЦИАЛИЗИРАН</a:t>
          </a:r>
          <a:endParaRPr lang="bg-BG" sz="1600" b="1" kern="1200" dirty="0"/>
        </a:p>
      </dsp:txBody>
      <dsp:txXfrm>
        <a:off x="3310691" y="3715396"/>
        <a:ext cx="1808854" cy="1123114"/>
      </dsp:txXfrm>
    </dsp:sp>
    <dsp:sp modelId="{A8A3DF15-BD43-4B5F-90DC-A744D64E99F7}">
      <dsp:nvSpPr>
        <dsp:cNvPr id="0" name=""/>
        <dsp:cNvSpPr/>
      </dsp:nvSpPr>
      <dsp:spPr>
        <a:xfrm>
          <a:off x="5363236" y="3482143"/>
          <a:ext cx="1878738" cy="119299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4D515D7-397B-48B2-B059-4460CDD62183}">
      <dsp:nvSpPr>
        <dsp:cNvPr id="0" name=""/>
        <dsp:cNvSpPr/>
      </dsp:nvSpPr>
      <dsp:spPr>
        <a:xfrm>
          <a:off x="5571985" y="3680454"/>
          <a:ext cx="1878738" cy="11929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/>
            <a:t>ИНСТРУМЕНТИ ЗА РАЗРАБОТКА</a:t>
          </a:r>
          <a:endParaRPr lang="bg-BG" sz="1600" b="1" kern="1200" dirty="0"/>
        </a:p>
      </dsp:txBody>
      <dsp:txXfrm>
        <a:off x="5606927" y="3715396"/>
        <a:ext cx="1808854" cy="1123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DE0C0-BAD3-49CF-8D0A-72D9462D3D67}" type="datetimeFigureOut">
              <a:rPr lang="bg-BG" smtClean="0"/>
              <a:t>1.12.2019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3C02C-ACF9-404B-BEBD-BDD8345911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920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C02C-ACF9-404B-BEBD-BDD8345911BC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9435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3C02C-ACF9-404B-BEBD-BDD8345911BC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943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b="1" dirty="0" smtClean="0"/>
              <a:t>Операционна система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611756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 smtClean="0"/>
              <a:t>1. Софтуер</a:t>
            </a:r>
            <a:endParaRPr lang="bg-BG" dirty="0"/>
          </a:p>
        </p:txBody>
      </p:sp>
      <p:sp>
        <p:nvSpPr>
          <p:cNvPr id="15" name="TextBox 14"/>
          <p:cNvSpPr txBox="1"/>
          <p:nvPr/>
        </p:nvSpPr>
        <p:spPr>
          <a:xfrm>
            <a:off x="413328" y="2133600"/>
            <a:ext cx="8229600" cy="138499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А) определение</a:t>
            </a:r>
            <a:r>
              <a:rPr lang="bg-BG" sz="2800" dirty="0" smtClean="0"/>
              <a:t> – програма или съвкупност от програми, чрез които компютърът изпълнява определена задача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4109" y="4038600"/>
            <a:ext cx="8229600" cy="138499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Б) видове</a:t>
            </a:r>
            <a:r>
              <a:rPr lang="bg-BG" sz="2800" dirty="0" smtClean="0"/>
              <a:t> – класификацията се прави в зависимост от предназначението и задачите, които се решават със съответният софтуер</a:t>
            </a:r>
          </a:p>
        </p:txBody>
      </p:sp>
    </p:spTree>
    <p:extLst>
      <p:ext uri="{BB962C8B-B14F-4D97-AF65-F5344CB8AC3E}">
        <p14:creationId xmlns:p14="http://schemas.microsoft.com/office/powerpoint/2010/main" val="15201445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 smtClean="0"/>
              <a:t>1. Софтуер</a:t>
            </a:r>
            <a:endParaRPr lang="bg-BG" dirty="0"/>
          </a:p>
        </p:txBody>
      </p:sp>
      <p:grpSp>
        <p:nvGrpSpPr>
          <p:cNvPr id="3" name="Group 2"/>
          <p:cNvGrpSpPr/>
          <p:nvPr/>
        </p:nvGrpSpPr>
        <p:grpSpPr>
          <a:xfrm>
            <a:off x="457200" y="1524000"/>
            <a:ext cx="8229600" cy="5257800"/>
            <a:chOff x="457200" y="1524000"/>
            <a:chExt cx="8229600" cy="5257800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457200" y="1524000"/>
              <a:ext cx="8229600" cy="5257800"/>
            </a:xfrm>
            <a:prstGeom prst="rect">
              <a:avLst/>
            </a:prstGeom>
            <a:solidFill>
              <a:schemeClr val="bg1">
                <a:lumMod val="95000"/>
                <a:alpha val="75000"/>
              </a:schemeClr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bg-BG" dirty="0"/>
            </a:p>
          </p:txBody>
        </p:sp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628926933"/>
                </p:ext>
              </p:extLst>
            </p:nvPr>
          </p:nvGraphicFramePr>
          <p:xfrm>
            <a:off x="457200" y="1676400"/>
            <a:ext cx="8221488" cy="48768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0470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/>
              <a:t>2</a:t>
            </a:r>
            <a:r>
              <a:rPr lang="bg-BG" dirty="0" smtClean="0"/>
              <a:t>. Операционна система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600200"/>
            <a:ext cx="8229600" cy="138499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А) определение</a:t>
            </a:r>
            <a:r>
              <a:rPr lang="bg-BG" sz="2800" dirty="0" smtClean="0"/>
              <a:t> – системен софтуер за взаимодействие  с потребителя и управление на хардуерните и софтуерните ресурси на компютъра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3345" y="3166170"/>
            <a:ext cx="8229600" cy="3539430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Б) основни функциии</a:t>
            </a:r>
          </a:p>
          <a:p>
            <a:pPr marL="360363" indent="-360363">
              <a:buSzPct val="80000"/>
              <a:buFont typeface="Wingdings" pitchFamily="2" charset="2"/>
              <a:buChar char="q"/>
            </a:pPr>
            <a:r>
              <a:rPr lang="bg-BG" sz="2800" u="sng" dirty="0" smtClean="0"/>
              <a:t>ОС осигурява</a:t>
            </a:r>
            <a:r>
              <a:rPr lang="bg-BG" sz="2800" dirty="0" smtClean="0"/>
              <a:t> работата на приложния софтуер и средствата за взаимодействие на потребителя с компютъра (интерфейс)</a:t>
            </a:r>
          </a:p>
          <a:p>
            <a:pPr marL="360363" indent="-360363">
              <a:buSzPct val="80000"/>
              <a:buFont typeface="Wingdings" pitchFamily="2" charset="2"/>
              <a:buChar char="q"/>
            </a:pPr>
            <a:r>
              <a:rPr lang="bg-BG" sz="2800" u="sng" dirty="0" smtClean="0"/>
              <a:t>ОС управлява</a:t>
            </a:r>
            <a:r>
              <a:rPr lang="bg-BG" sz="2800" dirty="0" smtClean="0"/>
              <a:t> хардуера и периферните устройства, ОП и начина на съхраняване на информация на външна памет</a:t>
            </a:r>
          </a:p>
          <a:p>
            <a:pPr marL="360363" indent="-360363">
              <a:buSzPct val="80000"/>
              <a:buFont typeface="Wingdings" pitchFamily="2" charset="2"/>
              <a:buChar char="q"/>
            </a:pPr>
            <a:r>
              <a:rPr lang="bg-BG" sz="2800" u="sng" dirty="0" smtClean="0"/>
              <a:t>ОС предоставя </a:t>
            </a:r>
            <a:r>
              <a:rPr lang="bg-BG" sz="2800" dirty="0" smtClean="0"/>
              <a:t>възможност за работа в мрежа</a:t>
            </a:r>
            <a:endParaRPr lang="bg-BG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34372791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/>
              <a:t>2</a:t>
            </a:r>
            <a:r>
              <a:rPr lang="bg-BG" dirty="0" smtClean="0"/>
              <a:t>. Операционна система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229600" cy="2254463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600" b="1" dirty="0"/>
              <a:t>В</a:t>
            </a:r>
            <a:r>
              <a:rPr lang="bg-BG" sz="2600" b="1" dirty="0" smtClean="0"/>
              <a:t>) интерфейс на ОС</a:t>
            </a:r>
          </a:p>
          <a:p>
            <a:pPr marL="360363" indent="-360363">
              <a:buSzPct val="85000"/>
              <a:buFont typeface="Wingdings" pitchFamily="2" charset="2"/>
              <a:buChar char="q"/>
            </a:pPr>
            <a:r>
              <a:rPr lang="bg-BG" sz="2600" u="sng" dirty="0" smtClean="0"/>
              <a:t>графичен</a:t>
            </a:r>
            <a:r>
              <a:rPr lang="bg-BG" sz="2600" dirty="0" smtClean="0"/>
              <a:t> – взаимодействие чрез графични елементи (прозорци, икони, менюта и използване на мишка)</a:t>
            </a:r>
            <a:endParaRPr lang="bg-BG" sz="2600" u="sng" dirty="0" smtClean="0"/>
          </a:p>
          <a:p>
            <a:pPr marL="360363" indent="-360363">
              <a:buSzPct val="85000"/>
              <a:buFont typeface="Wingdings" pitchFamily="2" charset="2"/>
              <a:buChar char="q"/>
            </a:pPr>
            <a:r>
              <a:rPr lang="bg-BG" sz="2600" u="sng" dirty="0" smtClean="0"/>
              <a:t>команден</a:t>
            </a:r>
            <a:r>
              <a:rPr lang="bg-BG" sz="2600" dirty="0" smtClean="0"/>
              <a:t> – командите, които компютърът трябва да изпълни </a:t>
            </a:r>
            <a:r>
              <a:rPr lang="bg-BG" sz="2600" dirty="0"/>
              <a:t>се </a:t>
            </a:r>
            <a:r>
              <a:rPr lang="bg-BG" sz="2600" dirty="0" smtClean="0"/>
              <a:t>въвеждат от клавиатурата</a:t>
            </a:r>
            <a:endParaRPr lang="bg-BG" sz="2600" b="1" dirty="0" smtClean="0"/>
          </a:p>
          <a:p>
            <a:endParaRPr lang="bg-BG" sz="1050" b="1" dirty="0" smtClean="0"/>
          </a:p>
        </p:txBody>
      </p:sp>
      <p:pic>
        <p:nvPicPr>
          <p:cNvPr id="1028" name="Picture 4" descr="Свързано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05" y="3886200"/>
            <a:ext cx="4224362" cy="275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Свързано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30" y="3893416"/>
            <a:ext cx="4551370" cy="273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4757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>
              <a:lumMod val="95000"/>
              <a:alpha val="75000"/>
            </a:schemeClr>
          </a:solidFill>
        </p:spPr>
        <p:txBody>
          <a:bodyPr/>
          <a:lstStyle/>
          <a:p>
            <a:r>
              <a:rPr lang="bg-BG" dirty="0"/>
              <a:t>2</a:t>
            </a:r>
            <a:r>
              <a:rPr lang="bg-BG" dirty="0" smtClean="0"/>
              <a:t>. Операционна система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229600" cy="4993675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800" b="1" dirty="0" smtClean="0"/>
              <a:t>Г) най-често използвани ОС за настолни компютри и лаптопи</a:t>
            </a:r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bg-BG" sz="2800" b="1" dirty="0" smtClean="0"/>
          </a:p>
          <a:p>
            <a:endParaRPr lang="bg-BG" sz="1050" b="1" dirty="0" smtClean="0"/>
          </a:p>
        </p:txBody>
      </p:sp>
      <p:pic>
        <p:nvPicPr>
          <p:cNvPr id="2062" name="Picture 14" descr="Резултат с изображение за windows logo evolu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23" b="24660"/>
          <a:stretch/>
        </p:blipFill>
        <p:spPr bwMode="auto">
          <a:xfrm>
            <a:off x="914400" y="4479635"/>
            <a:ext cx="7391400" cy="1561122"/>
          </a:xfrm>
          <a:prstGeom prst="rect">
            <a:avLst/>
          </a:prstGeom>
          <a:solidFill>
            <a:schemeClr val="bg1">
              <a:alpha val="1000"/>
            </a:schemeClr>
          </a:solidFill>
        </p:spPr>
      </p:pic>
      <p:grpSp>
        <p:nvGrpSpPr>
          <p:cNvPr id="4" name="Group 3"/>
          <p:cNvGrpSpPr/>
          <p:nvPr/>
        </p:nvGrpSpPr>
        <p:grpSpPr>
          <a:xfrm>
            <a:off x="838200" y="3124200"/>
            <a:ext cx="7520709" cy="990600"/>
            <a:chOff x="937491" y="3124201"/>
            <a:chExt cx="7520709" cy="990600"/>
          </a:xfrm>
          <a:noFill/>
        </p:grpSpPr>
        <p:pic>
          <p:nvPicPr>
            <p:cNvPr id="2058" name="Picture 10" descr="Свързано изображение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3225307"/>
              <a:ext cx="2209800" cy="797350"/>
            </a:xfrm>
            <a:prstGeom prst="rect">
              <a:avLst/>
            </a:prstGeom>
            <a:grpFill/>
            <a:extLst/>
          </p:spPr>
        </p:pic>
        <p:pic>
          <p:nvPicPr>
            <p:cNvPr id="2060" name="Picture 12" descr="Свързано изображение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3469268"/>
              <a:ext cx="1828800" cy="381436"/>
            </a:xfrm>
            <a:prstGeom prst="rect">
              <a:avLst/>
            </a:prstGeom>
            <a:grpFill/>
            <a:extLst/>
          </p:spPr>
        </p:pic>
        <p:pic>
          <p:nvPicPr>
            <p:cNvPr id="14" name="Picture 2" descr="Свързано изображение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491" y="3124201"/>
              <a:ext cx="1083640" cy="990600"/>
            </a:xfrm>
            <a:prstGeom prst="rect">
              <a:avLst/>
            </a:prstGeom>
            <a:grpFill/>
            <a:extLst/>
          </p:spPr>
        </p:pic>
        <p:pic>
          <p:nvPicPr>
            <p:cNvPr id="15" name="Picture 8" descr="Свързано изображение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6691" y="3172258"/>
              <a:ext cx="1903937" cy="942543"/>
            </a:xfrm>
            <a:prstGeom prst="rect">
              <a:avLst/>
            </a:prstGeom>
            <a:grpFill/>
            <a:extLst/>
          </p:spPr>
        </p:pic>
      </p:grpSp>
    </p:spTree>
    <p:extLst>
      <p:ext uri="{BB962C8B-B14F-4D97-AF65-F5344CB8AC3E}">
        <p14:creationId xmlns:p14="http://schemas.microsoft.com/office/powerpoint/2010/main" val="2048683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6996"/>
            <a:ext cx="8382000" cy="11430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bg-BG" sz="2800" b="1" dirty="0" smtClean="0"/>
              <a:t>Задача</a:t>
            </a:r>
            <a:r>
              <a:rPr lang="bg-BG" sz="2800" b="1" dirty="0"/>
              <a:t>: Посочете към кой вид софтуер принадлежат дадените </a:t>
            </a:r>
            <a:r>
              <a:rPr lang="bg-BG" sz="2800" b="1" dirty="0" smtClean="0"/>
              <a:t>програми</a:t>
            </a:r>
            <a:endParaRPr lang="bg-BG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41037" y="1905000"/>
            <a:ext cx="8365836" cy="3416320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endParaRPr lang="bg-BG" sz="3200" b="1" dirty="0" smtClean="0"/>
          </a:p>
          <a:p>
            <a:endParaRPr lang="bg-BG" sz="3200" b="1" dirty="0"/>
          </a:p>
          <a:p>
            <a:endParaRPr lang="bg-BG" sz="3200" b="1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Corel Draw	Microsoft Excel	      Skype                Microsoft PowerPoint</a:t>
            </a:r>
          </a:p>
          <a:p>
            <a:r>
              <a:rPr lang="en-US" sz="2000" dirty="0" smtClean="0"/>
              <a:t>Windows               Google Chrome          Paint                  Photoshop</a:t>
            </a:r>
          </a:p>
          <a:p>
            <a:r>
              <a:rPr lang="en-US" sz="2000" dirty="0" smtClean="0"/>
              <a:t>AutoCAD                Android                       Messenger        Internet Explorer</a:t>
            </a:r>
          </a:p>
          <a:p>
            <a:r>
              <a:rPr lang="en-US" sz="2000" dirty="0" smtClean="0"/>
              <a:t>BS Player                AVG Antivirus             </a:t>
            </a:r>
            <a:r>
              <a:rPr lang="bg-BG" sz="2000" dirty="0" smtClean="0"/>
              <a:t>Nero</a:t>
            </a:r>
            <a:r>
              <a:rPr lang="en-US" sz="2000" dirty="0" smtClean="0"/>
              <a:t>                  Sound Recorder</a:t>
            </a:r>
            <a:endParaRPr lang="bg-BG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914400" y="2570018"/>
            <a:ext cx="7162800" cy="780473"/>
            <a:chOff x="1066800" y="1930400"/>
            <a:chExt cx="7162800" cy="780473"/>
          </a:xfrm>
        </p:grpSpPr>
        <p:sp>
          <p:nvSpPr>
            <p:cNvPr id="5" name="Rounded Rectangle 4"/>
            <p:cNvSpPr/>
            <p:nvPr/>
          </p:nvSpPr>
          <p:spPr>
            <a:xfrm>
              <a:off x="1066800" y="1930400"/>
              <a:ext cx="1905000" cy="762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Системен софтуер</a:t>
              </a:r>
              <a:endParaRPr lang="bg-BG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657600" y="1930400"/>
              <a:ext cx="1905000" cy="762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Софтуер с общо предназначение</a:t>
              </a:r>
              <a:endParaRPr lang="bg-BG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324600" y="1948873"/>
              <a:ext cx="1905000" cy="7620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g-BG" dirty="0" smtClean="0"/>
                <a:t>Специализиран софтуер</a:t>
              </a:r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4040023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096966" cy="1066800"/>
          </a:xfrm>
          <a:solidFill>
            <a:schemeClr val="bg1">
              <a:lumMod val="95000"/>
              <a:alpha val="75000"/>
            </a:schemeClr>
          </a:solidFill>
        </p:spPr>
        <p:txBody>
          <a:bodyPr>
            <a:normAutofit/>
          </a:bodyPr>
          <a:lstStyle/>
          <a:p>
            <a:r>
              <a:rPr lang="bg-BG" sz="2800" b="1" dirty="0" smtClean="0"/>
              <a:t>Дом.: учебник стр.19, зад.4</a:t>
            </a: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2004190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203</Words>
  <Application>Microsoft Office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Операционна система</vt:lpstr>
      <vt:lpstr>1. Софтуер</vt:lpstr>
      <vt:lpstr>1. Софтуер</vt:lpstr>
      <vt:lpstr>2. Операционна система</vt:lpstr>
      <vt:lpstr>2. Операционна система</vt:lpstr>
      <vt:lpstr>2. Операционна система</vt:lpstr>
      <vt:lpstr>Задача: Посочете към кой вид софтуер принадлежат дадените програми</vt:lpstr>
      <vt:lpstr>Дом.: учебник стр.19, зад.4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dcterms:created xsi:type="dcterms:W3CDTF">2006-08-16T00:00:00Z</dcterms:created>
  <dcterms:modified xsi:type="dcterms:W3CDTF">2019-12-01T06:46:46Z</dcterms:modified>
</cp:coreProperties>
</file>