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5" r:id="rId5"/>
    <p:sldId id="260" r:id="rId6"/>
    <p:sldId id="26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1" autoAdjust="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D:\valia\Uroci\Uroci-IT-8klas\2018-2019-Prosveta\Urok-18-Install_software\install-programs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D:\valia\Uroci\Uroci-IT-8klas\2018-2019-Prosveta\Urok-18-Install_software\uninstall-programs.mp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/>
              <a:t>Инсталиране </a:t>
            </a:r>
            <a:r>
              <a:rPr lang="bg-BG" dirty="0" smtClean="0"/>
              <a:t>и деинсталиране </a:t>
            </a:r>
            <a:r>
              <a:rPr lang="ru-RU" dirty="0" smtClean="0"/>
              <a:t>на </a:t>
            </a:r>
            <a:r>
              <a:rPr lang="ru-RU" dirty="0" smtClean="0"/>
              <a:t>програми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7373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487362"/>
          </a:xfrm>
        </p:spPr>
        <p:txBody>
          <a:bodyPr anchor="b">
            <a:noAutofit/>
          </a:bodyPr>
          <a:lstStyle/>
          <a:p>
            <a:r>
              <a:rPr lang="bg-BG" sz="2600" dirty="0" smtClean="0"/>
              <a:t>1. Видове софтуер според условията на ползване </a:t>
            </a:r>
            <a:endParaRPr lang="bg-BG" sz="2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645463" cy="587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07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200" b="1" dirty="0" smtClean="0"/>
              <a:t>А) същност</a:t>
            </a:r>
          </a:p>
          <a:p>
            <a:r>
              <a:rPr lang="ru-RU" sz="2200" dirty="0" smtClean="0"/>
              <a:t>Процесът </a:t>
            </a:r>
            <a:r>
              <a:rPr lang="ru-RU" sz="2200" dirty="0"/>
              <a:t>на добавяне и настройване за работа на приложните програми. Осъществява се чрез специални програми, наречени </a:t>
            </a:r>
            <a:r>
              <a:rPr lang="ru-RU" sz="2200" b="1" dirty="0" smtClean="0"/>
              <a:t>инсталатори</a:t>
            </a:r>
            <a:endParaRPr lang="ru-RU" sz="2200" dirty="0"/>
          </a:p>
          <a:p>
            <a:pPr marL="109728" indent="0">
              <a:buNone/>
            </a:pPr>
            <a:r>
              <a:rPr lang="ru-RU" sz="1800" dirty="0" smtClean="0"/>
              <a:t> </a:t>
            </a:r>
          </a:p>
          <a:p>
            <a:r>
              <a:rPr lang="ru-RU" sz="2200" dirty="0" smtClean="0"/>
              <a:t>Инсталирането </a:t>
            </a:r>
            <a:r>
              <a:rPr lang="ru-RU" sz="2200" dirty="0"/>
              <a:t>се прави от изпълним </a:t>
            </a:r>
            <a:r>
              <a:rPr lang="ru-RU" sz="2200" dirty="0" smtClean="0"/>
              <a:t>файл</a:t>
            </a:r>
          </a:p>
          <a:p>
            <a:pPr marL="109728" indent="0">
              <a:buNone/>
            </a:pPr>
            <a:r>
              <a:rPr lang="ru-RU" sz="1800" dirty="0" smtClean="0"/>
              <a:t> </a:t>
            </a:r>
            <a:endParaRPr lang="ru-RU" sz="1800" dirty="0"/>
          </a:p>
          <a:p>
            <a:r>
              <a:rPr lang="ru-RU" sz="2200" dirty="0" smtClean="0"/>
              <a:t>В </a:t>
            </a:r>
            <a:r>
              <a:rPr lang="ru-RU" sz="2200" dirty="0"/>
              <a:t>процеса на инсталиране се преминава през няколко стъпки – съгласие с лицензионното споразумение, посочва се папката, в която да се инсталира програмата, задават се настройки, специфични за програмата, избира се дали да се създаде икона за бърз достъп на десктопа и т. н. </a:t>
            </a:r>
          </a:p>
          <a:p>
            <a:pPr marL="0" indent="0">
              <a:buNone/>
            </a:pPr>
            <a:endParaRPr lang="bg-BG" sz="2200" dirty="0" smtClean="0"/>
          </a:p>
          <a:p>
            <a:pPr marL="0" indent="0">
              <a:buNone/>
            </a:pPr>
            <a:endParaRPr lang="bg-BG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533400"/>
          </a:xfrm>
        </p:spPr>
        <p:txBody>
          <a:bodyPr anchor="b">
            <a:noAutofit/>
          </a:bodyPr>
          <a:lstStyle/>
          <a:p>
            <a:r>
              <a:rPr lang="bg-BG" sz="2600" dirty="0" smtClean="0"/>
              <a:t>2. Инсталиране 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211489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200" b="1" dirty="0"/>
              <a:t>Б) причини за инсталиране на </a:t>
            </a:r>
            <a:r>
              <a:rPr lang="bg-BG" sz="2200" b="1" dirty="0" smtClean="0"/>
              <a:t>програми</a:t>
            </a:r>
            <a:endParaRPr lang="bg-BG" sz="2200" b="1" dirty="0" smtClean="0"/>
          </a:p>
          <a:p>
            <a:pPr marL="0" indent="0">
              <a:buNone/>
            </a:pPr>
            <a:endParaRPr lang="bg-BG" sz="2200" b="1" dirty="0"/>
          </a:p>
          <a:p>
            <a:pPr marL="0" indent="0">
              <a:buNone/>
            </a:pPr>
            <a:r>
              <a:rPr lang="bg-BG" sz="2200" b="1" dirty="0"/>
              <a:t>В) системни изисквания при инсталиране на приложни </a:t>
            </a:r>
            <a:r>
              <a:rPr lang="bg-BG" sz="2200" b="1" dirty="0" smtClean="0"/>
              <a:t>програми</a:t>
            </a:r>
            <a:endParaRPr lang="bg-BG" sz="2200" b="1" dirty="0"/>
          </a:p>
          <a:p>
            <a:r>
              <a:rPr lang="bg-BG" sz="2200" dirty="0" smtClean="0"/>
              <a:t>ОС </a:t>
            </a:r>
            <a:r>
              <a:rPr lang="bg-BG" sz="2200" dirty="0"/>
              <a:t>и нейната </a:t>
            </a:r>
            <a:r>
              <a:rPr lang="bg-BG" sz="2200" dirty="0" smtClean="0"/>
              <a:t>версия</a:t>
            </a:r>
          </a:p>
          <a:p>
            <a:pPr marL="109728" indent="0">
              <a:buNone/>
            </a:pPr>
            <a:r>
              <a:rPr lang="bg-BG" sz="1800" dirty="0" smtClean="0"/>
              <a:t> </a:t>
            </a:r>
          </a:p>
          <a:p>
            <a:r>
              <a:rPr lang="bg-BG" sz="2200" dirty="0"/>
              <a:t>Разрядност на </a:t>
            </a:r>
            <a:r>
              <a:rPr lang="bg-BG" sz="2200" dirty="0" smtClean="0"/>
              <a:t>процесора</a:t>
            </a:r>
          </a:p>
          <a:p>
            <a:pPr marL="109728" indent="0">
              <a:buNone/>
            </a:pPr>
            <a:r>
              <a:rPr lang="bg-BG" sz="1800" dirty="0" smtClean="0"/>
              <a:t> </a:t>
            </a:r>
            <a:endParaRPr lang="bg-BG" sz="1800" dirty="0"/>
          </a:p>
          <a:p>
            <a:r>
              <a:rPr lang="bg-BG" sz="2200" dirty="0"/>
              <a:t>Минимални технически изисквания н апрограмата – </a:t>
            </a:r>
            <a:r>
              <a:rPr lang="en-US" sz="2200" dirty="0"/>
              <a:t>RAM</a:t>
            </a:r>
            <a:r>
              <a:rPr lang="bg-BG" sz="2200" dirty="0"/>
              <a:t> памет, свободно дисково </a:t>
            </a:r>
            <a:r>
              <a:rPr lang="bg-BG" sz="2200" dirty="0" smtClean="0"/>
              <a:t>пространство</a:t>
            </a:r>
          </a:p>
          <a:p>
            <a:pPr marL="109728" indent="0">
              <a:buNone/>
            </a:pPr>
            <a:r>
              <a:rPr lang="bg-BG" sz="1800" dirty="0"/>
              <a:t> </a:t>
            </a:r>
            <a:endParaRPr lang="bg-BG" sz="1800" dirty="0" smtClean="0"/>
          </a:p>
          <a:p>
            <a:r>
              <a:rPr lang="bg-BG" sz="2200" dirty="0"/>
              <a:t>Лицензионни </a:t>
            </a:r>
            <a:r>
              <a:rPr lang="bg-BG" sz="2200" dirty="0" smtClean="0"/>
              <a:t>права</a:t>
            </a:r>
            <a:endParaRPr lang="bg-BG" sz="2200" dirty="0"/>
          </a:p>
          <a:p>
            <a:endParaRPr lang="ru-RU" sz="1800" dirty="0" smtClean="0"/>
          </a:p>
          <a:p>
            <a:pPr marL="0" indent="0">
              <a:buNone/>
            </a:pPr>
            <a:endParaRPr lang="bg-BG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533400"/>
          </a:xfrm>
        </p:spPr>
        <p:txBody>
          <a:bodyPr anchor="b">
            <a:noAutofit/>
          </a:bodyPr>
          <a:lstStyle/>
          <a:p>
            <a:r>
              <a:rPr lang="bg-BG" sz="2600" dirty="0" smtClean="0"/>
              <a:t>2. Инсталиране 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1399343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9"/>
          <a:stretch/>
        </p:blipFill>
        <p:spPr bwMode="auto">
          <a:xfrm>
            <a:off x="609600" y="1063690"/>
            <a:ext cx="6108405" cy="1298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200"/>
            <a:ext cx="5610225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457200"/>
            <a:ext cx="830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200" b="1" dirty="0"/>
              <a:t>Г</a:t>
            </a:r>
            <a:r>
              <a:rPr lang="bg-BG" sz="2200" b="1" dirty="0" smtClean="0"/>
              <a:t>) </a:t>
            </a:r>
            <a:r>
              <a:rPr lang="bg-BG" sz="2200" b="1" dirty="0" smtClean="0"/>
              <a:t>Етапи от инсталиране </a:t>
            </a:r>
            <a:r>
              <a:rPr lang="bg-BG" sz="2200" b="1" dirty="0"/>
              <a:t>на </a:t>
            </a:r>
            <a:r>
              <a:rPr lang="bg-BG" sz="2200" b="1" dirty="0" smtClean="0"/>
              <a:t>програма</a:t>
            </a:r>
            <a:endParaRPr lang="bg-BG" sz="2200" b="1" dirty="0"/>
          </a:p>
        </p:txBody>
      </p:sp>
      <p:sp>
        <p:nvSpPr>
          <p:cNvPr id="2" name="Action Button: Movie 1">
            <a:hlinkClick r:id="rId4" action="ppaction://hlinkfile" highlightClick="1"/>
          </p:cNvPr>
          <p:cNvSpPr/>
          <p:nvPr/>
        </p:nvSpPr>
        <p:spPr>
          <a:xfrm>
            <a:off x="7848600" y="6019800"/>
            <a:ext cx="838200" cy="6096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70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9530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bg-BG" sz="2200" b="1" dirty="0"/>
              <a:t>А) </a:t>
            </a:r>
            <a:r>
              <a:rPr lang="bg-BG" sz="2200" b="1" dirty="0" smtClean="0"/>
              <a:t>същност</a:t>
            </a:r>
            <a:endParaRPr lang="bg-BG" sz="2200" dirty="0" smtClean="0"/>
          </a:p>
          <a:p>
            <a:r>
              <a:rPr lang="bg-BG" sz="2200" dirty="0" smtClean="0"/>
              <a:t>Процес</a:t>
            </a:r>
            <a:r>
              <a:rPr lang="bg-BG" sz="2200" dirty="0"/>
              <a:t>, при който се премахва програмата и всички файлове, свързани с нея от твърдия диск на компютъра</a:t>
            </a:r>
            <a:r>
              <a:rPr lang="bg-BG" sz="2200" dirty="0" smtClean="0"/>
              <a:t>.</a:t>
            </a:r>
          </a:p>
          <a:p>
            <a:pPr marL="109728" indent="0">
              <a:buNone/>
            </a:pPr>
            <a:r>
              <a:rPr lang="bg-BG" sz="1800" dirty="0"/>
              <a:t> </a:t>
            </a:r>
          </a:p>
          <a:p>
            <a:r>
              <a:rPr lang="bg-BG" sz="2200" dirty="0"/>
              <a:t>Налага се, когато е необходимо, да се освободи дисково пространство или не е необходима на потребителя</a:t>
            </a:r>
            <a:r>
              <a:rPr lang="bg-BG" sz="2200" dirty="0" smtClean="0"/>
              <a:t>.</a:t>
            </a:r>
          </a:p>
          <a:p>
            <a:pPr marL="109728" indent="0">
              <a:buNone/>
            </a:pPr>
            <a:r>
              <a:rPr lang="bg-BG" sz="1800" dirty="0" smtClean="0"/>
              <a:t> </a:t>
            </a:r>
            <a:endParaRPr lang="bg-BG" sz="1800" dirty="0"/>
          </a:p>
          <a:p>
            <a:r>
              <a:rPr lang="bg-BG" sz="2200" dirty="0"/>
              <a:t>Деинсталацията се извършва от </a:t>
            </a:r>
            <a:r>
              <a:rPr lang="en-US" sz="2200" b="1" dirty="0"/>
              <a:t>Control Panel/Add or Remove Programs</a:t>
            </a:r>
            <a:r>
              <a:rPr lang="bg-BG" sz="2200" dirty="0"/>
              <a:t>, с което се стартира процес </a:t>
            </a:r>
            <a:r>
              <a:rPr lang="bg-BG" sz="2200" b="1" dirty="0"/>
              <a:t>„</a:t>
            </a:r>
            <a:r>
              <a:rPr lang="en-US" sz="2200" b="1" dirty="0"/>
              <a:t>Uninstall”</a:t>
            </a:r>
            <a:r>
              <a:rPr lang="bg-BG" sz="2200" b="1" dirty="0"/>
              <a:t> </a:t>
            </a:r>
            <a:r>
              <a:rPr lang="bg-BG" sz="2200" dirty="0"/>
              <a:t>или от деинсталатор</a:t>
            </a:r>
            <a:r>
              <a:rPr lang="bg-BG" sz="2200" dirty="0" smtClean="0"/>
              <a:t>.</a:t>
            </a:r>
          </a:p>
          <a:p>
            <a:pPr marL="109728" indent="0">
              <a:buNone/>
            </a:pPr>
            <a:r>
              <a:rPr lang="bg-BG" sz="1800" b="1" dirty="0" smtClean="0"/>
              <a:t> </a:t>
            </a:r>
            <a:endParaRPr lang="en-US" sz="1800" b="1" dirty="0"/>
          </a:p>
          <a:p>
            <a:r>
              <a:rPr lang="bg-BG" sz="2200" b="1" dirty="0">
                <a:solidFill>
                  <a:srgbClr val="FF9933"/>
                </a:solidFill>
              </a:rPr>
              <a:t>Изтриването на иконата на програмата от десктопа, не я изтрива от компютъра ви</a:t>
            </a:r>
            <a:r>
              <a:rPr lang="bg-BG" sz="2200" b="1" dirty="0" smtClean="0">
                <a:solidFill>
                  <a:srgbClr val="FF9933"/>
                </a:solidFill>
              </a:rPr>
              <a:t>!</a:t>
            </a:r>
            <a:endParaRPr lang="bg-BG" sz="2200" dirty="0" smtClean="0"/>
          </a:p>
          <a:p>
            <a:endParaRPr lang="ru-RU" sz="2200" dirty="0" smtClean="0"/>
          </a:p>
          <a:p>
            <a:pPr marL="0" indent="0">
              <a:buNone/>
            </a:pPr>
            <a:endParaRPr lang="bg-BG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533400"/>
          </a:xfrm>
        </p:spPr>
        <p:txBody>
          <a:bodyPr anchor="b">
            <a:noAutofit/>
          </a:bodyPr>
          <a:lstStyle/>
          <a:p>
            <a:r>
              <a:rPr lang="bg-BG" sz="2600" dirty="0"/>
              <a:t>3. Деинсталиране </a:t>
            </a:r>
          </a:p>
        </p:txBody>
      </p:sp>
    </p:spTree>
    <p:extLst>
      <p:ext uri="{BB962C8B-B14F-4D97-AF65-F5344CB8AC3E}">
        <p14:creationId xmlns:p14="http://schemas.microsoft.com/office/powerpoint/2010/main" val="250169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6997505" cy="5900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241756"/>
            <a:ext cx="830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200" b="1" dirty="0" smtClean="0"/>
              <a:t>Б) Етапи от деинсталиране </a:t>
            </a:r>
            <a:r>
              <a:rPr lang="bg-BG" sz="2200" b="1" dirty="0"/>
              <a:t>на </a:t>
            </a:r>
            <a:r>
              <a:rPr lang="bg-BG" sz="2200" b="1" dirty="0" smtClean="0"/>
              <a:t>програма</a:t>
            </a:r>
            <a:endParaRPr lang="bg-BG" sz="2200" b="1" dirty="0"/>
          </a:p>
        </p:txBody>
      </p:sp>
      <p:sp>
        <p:nvSpPr>
          <p:cNvPr id="4" name="Action Button: Movie 3">
            <a:hlinkClick r:id="rId3" action="ppaction://hlinkfile" highlightClick="1"/>
          </p:cNvPr>
          <p:cNvSpPr/>
          <p:nvPr/>
        </p:nvSpPr>
        <p:spPr>
          <a:xfrm>
            <a:off x="7848600" y="6019800"/>
            <a:ext cx="838200" cy="6096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42656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239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Инсталиране и деинсталиране на програми</vt:lpstr>
      <vt:lpstr>1. Видове софтуер според условията на ползване </vt:lpstr>
      <vt:lpstr>2. Инсталиране </vt:lpstr>
      <vt:lpstr>2. Инсталиране </vt:lpstr>
      <vt:lpstr>PowerPoint Presentation</vt:lpstr>
      <vt:lpstr>3. Деинсталиране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Инсталиране и деинсталиране на приложни програми</dc:title>
  <dc:creator>User</dc:creator>
  <cp:lastModifiedBy>User</cp:lastModifiedBy>
  <cp:revision>17</cp:revision>
  <dcterms:created xsi:type="dcterms:W3CDTF">2006-08-16T00:00:00Z</dcterms:created>
  <dcterms:modified xsi:type="dcterms:W3CDTF">2020-01-11T09:36:14Z</dcterms:modified>
</cp:coreProperties>
</file>